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885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2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6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17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48458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3100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8051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49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00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294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69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3680D6-2087-4F3D-AC8D-049EF848E9B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9BF207-263E-41FC-A660-D39D591B008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031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52945" y="568036"/>
            <a:ext cx="10002982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Guía del alumno para la poda de palmeras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857509" y="5791200"/>
            <a:ext cx="214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Curso 2020-2021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689272" y="6160532"/>
            <a:ext cx="450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Grado Superior de Paisajismo y Medio Rural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569037" y="5352228"/>
            <a:ext cx="351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IES SOL DE PORTOCARRERO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07" y="1530228"/>
            <a:ext cx="5763057" cy="3534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5417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956" y="678872"/>
            <a:ext cx="6588646" cy="530629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132617" y="471055"/>
            <a:ext cx="3616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Mientras vamos podando vamos descendiendo. Una vez en el suelo, desmontamos nuestra cuerda de trabajo, quitamos la polea y el nudo y tiramos del extremo del que habíamos atado la cuerda auxiliar.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0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20518" y="23558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continuación se detalla paso a paso, de forma teórica y explicado por los propios alumnos, los pasos a seguir para realizar un trabajo de poda de palmeras con la máxima seguridad y eficiencia.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20518" y="913755"/>
            <a:ext cx="9864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MATERIAL NECESARIO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r>
              <a:rPr lang="es-ES" dirty="0" smtClean="0"/>
              <a:t>1. </a:t>
            </a:r>
            <a:r>
              <a:rPr lang="es-ES" dirty="0" smtClean="0"/>
              <a:t>PANTALÓN </a:t>
            </a:r>
            <a:r>
              <a:rPr lang="es-ES" dirty="0" smtClean="0"/>
              <a:t>Y CHAQUETA ANTICORTE</a:t>
            </a:r>
          </a:p>
          <a:p>
            <a:r>
              <a:rPr lang="es-ES" dirty="0" smtClean="0"/>
              <a:t>2. CASCO</a:t>
            </a:r>
            <a:endParaRPr lang="es-ES" dirty="0" smtClean="0"/>
          </a:p>
          <a:p>
            <a:r>
              <a:rPr lang="es-ES" dirty="0" smtClean="0"/>
              <a:t>3. PROTECCIÓN OCULAR</a:t>
            </a:r>
          </a:p>
          <a:p>
            <a:r>
              <a:rPr lang="es-ES" dirty="0" smtClean="0"/>
              <a:t>4. ARNÉS</a:t>
            </a:r>
          </a:p>
          <a:p>
            <a:r>
              <a:rPr lang="es-ES" dirty="0" smtClean="0"/>
              <a:t>5. ESLINGA O ACOLLADOR CON POLEA Y VALDOTAIN</a:t>
            </a:r>
            <a:endParaRPr lang="es-ES" dirty="0" smtClean="0"/>
          </a:p>
          <a:p>
            <a:r>
              <a:rPr lang="es-ES" dirty="0" smtClean="0"/>
              <a:t>6. CUERDA AUXILAIAR CON POLEA</a:t>
            </a:r>
          </a:p>
          <a:p>
            <a:r>
              <a:rPr lang="es-ES" dirty="0" smtClean="0"/>
              <a:t>7. ESLINGA/ACOLLADOR CON ALMA DE ACERO</a:t>
            </a:r>
            <a:endParaRPr lang="es-ES" dirty="0" smtClean="0"/>
          </a:p>
          <a:p>
            <a:r>
              <a:rPr lang="es-ES" dirty="0" smtClean="0"/>
              <a:t>8. TREPOLINES</a:t>
            </a:r>
          </a:p>
          <a:p>
            <a:r>
              <a:rPr lang="es-ES" dirty="0" smtClean="0"/>
              <a:t>9. CUERDA DE TRABAJO CON SPIDER JACK</a:t>
            </a:r>
          </a:p>
          <a:p>
            <a:r>
              <a:rPr lang="es-ES" dirty="0" smtClean="0"/>
              <a:t>10 SERRUCHO</a:t>
            </a:r>
          </a:p>
          <a:p>
            <a:r>
              <a:rPr lang="es-ES" dirty="0" smtClean="0"/>
              <a:t>11 MOTOSIERRA</a:t>
            </a:r>
          </a:p>
          <a:p>
            <a:r>
              <a:rPr lang="es-ES" dirty="0" smtClean="0"/>
              <a:t>12 GUANTES ANTICORTE</a:t>
            </a:r>
          </a:p>
          <a:p>
            <a:r>
              <a:rPr lang="es-ES" dirty="0" smtClean="0"/>
              <a:t>13 CHAQUETA ANTICORTE</a:t>
            </a:r>
          </a:p>
          <a:p>
            <a:r>
              <a:rPr lang="es-ES" dirty="0" smtClean="0"/>
              <a:t>14 GAFAS DE PROTECCIÓN</a:t>
            </a:r>
            <a:endParaRPr lang="es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5952736" y="2871113"/>
            <a:ext cx="5910844" cy="3625564"/>
            <a:chOff x="6026727" y="2902045"/>
            <a:chExt cx="5910844" cy="362556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26727" y="2902045"/>
              <a:ext cx="5910844" cy="3625564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9753600" y="6026728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123709" y="5167747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latin typeface="Arial Narrow" panose="020B0606020202030204" pitchFamily="34" charset="0"/>
                </a:rPr>
                <a:t>2</a:t>
              </a:r>
              <a:endParaRPr lang="es-ES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38455" y="5705679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3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102928" y="3647038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4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7529947" y="4184970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982149" y="4000304"/>
              <a:ext cx="436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8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055157" y="3731338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7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751622" y="3235082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6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0751127" y="3155650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9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0993586" y="3534993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1395368" y="4369636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11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8456939" y="4965383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12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7349844" y="4933370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13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807641" y="4595935"/>
              <a:ext cx="401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Narrow" panose="020B0606020202030204" pitchFamily="34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28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821" y="481446"/>
            <a:ext cx="3219450" cy="58674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41818" y="678873"/>
            <a:ext cx="5624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1º revisamos entorno y material de trepa.( se aconseja seguir fichas de chequeo)</a:t>
            </a:r>
          </a:p>
          <a:p>
            <a:r>
              <a:rPr lang="es-ES" dirty="0" smtClean="0"/>
              <a:t>Vamos a suponer que la palmera, una </a:t>
            </a:r>
            <a:r>
              <a:rPr lang="es-ES" i="1" dirty="0" err="1" smtClean="0"/>
              <a:t>Washingtonia</a:t>
            </a:r>
            <a:r>
              <a:rPr lang="es-ES" i="1" dirty="0" smtClean="0"/>
              <a:t> </a:t>
            </a:r>
            <a:r>
              <a:rPr lang="es-ES" i="1" dirty="0" err="1" smtClean="0"/>
              <a:t>filifera</a:t>
            </a:r>
            <a:r>
              <a:rPr lang="es-ES" i="1" dirty="0" smtClean="0"/>
              <a:t>, </a:t>
            </a:r>
            <a:r>
              <a:rPr lang="es-ES" dirty="0" smtClean="0"/>
              <a:t>tiene una densidad importante de hojas secas, lo que dificulta y hace peligroso empezar a quitar hojas de abajo hacia arriba.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041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65" y="221673"/>
            <a:ext cx="5885524" cy="50694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35091" y="471055"/>
            <a:ext cx="46135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Pasamos una hondilla por el centro de la copa de la palmera, subimos la cuerda naranja hasta que vuelva a tocar suelo. </a:t>
            </a:r>
          </a:p>
          <a:p>
            <a:r>
              <a:rPr lang="es-ES" dirty="0" smtClean="0"/>
              <a:t>Hacemos un ocho doble teniendo la precaución de dejar instalada la polea pinto con su separador.</a:t>
            </a:r>
          </a:p>
          <a:p>
            <a:r>
              <a:rPr lang="es-ES" dirty="0" smtClean="0"/>
              <a:t>Ahora instalamos la cuerda de trabajo ( en este caso negra) pasamos el ojo de cuerda por la polea e instalamos un spider Jack.</a:t>
            </a:r>
          </a:p>
          <a:p>
            <a:r>
              <a:rPr lang="es-ES" dirty="0" smtClean="0"/>
              <a:t>Cuando este conjunto está instalado tiramos del lado opuesto de la cuerda naranja para que la polea quede lo más alta posible. ( el spider Jack hay que mantenerlo en el suelo)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906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9" y="172316"/>
            <a:ext cx="5862772" cy="38039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9092" y="5185020"/>
            <a:ext cx="18842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SILLA DEL PROFESOR SIMULA EL ESTÍPITE DE OTRA PALMERA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135091" y="471055"/>
            <a:ext cx="461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Ahora atamos el extremo de la cuerda auxiliar (naranja) a un sitio seguro que nos permita subir con la cuerda de trabajo por el otro lado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637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629" y="211971"/>
            <a:ext cx="7727215" cy="6105702"/>
          </a:xfrm>
          <a:prstGeom prst="rect">
            <a:avLst/>
          </a:prstGeom>
        </p:spPr>
      </p:pic>
      <p:pic>
        <p:nvPicPr>
          <p:cNvPr id="1026" name="Picture 2" descr="Smiley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687196"/>
            <a:ext cx="840786" cy="84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714509" y="502530"/>
            <a:ext cx="214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Nos colocamos el arnés y las protecciones.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80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34"/>
          <a:stretch/>
        </p:blipFill>
        <p:spPr>
          <a:xfrm>
            <a:off x="4930933" y="651163"/>
            <a:ext cx="3725091" cy="52093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84" y="369213"/>
            <a:ext cx="3466233" cy="6009505"/>
          </a:xfrm>
          <a:prstGeom prst="rect">
            <a:avLst/>
          </a:prstGeom>
        </p:spPr>
      </p:pic>
      <p:pic>
        <p:nvPicPr>
          <p:cNvPr id="6" name="Picture 2" descr="Smiley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27" y="1001888"/>
            <a:ext cx="840786" cy="84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941507" y="471055"/>
            <a:ext cx="2807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este caso utilizaremos </a:t>
            </a:r>
            <a:r>
              <a:rPr lang="es-ES" dirty="0" err="1" smtClean="0"/>
              <a:t>trepolines</a:t>
            </a:r>
            <a:r>
              <a:rPr lang="es-ES" dirty="0" smtClean="0"/>
              <a:t> y eslinga o acollador con alma de acero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5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62" y="152400"/>
            <a:ext cx="8328556" cy="50291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71517" y="471055"/>
            <a:ext cx="2577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 la ayuda de el acollador y los </a:t>
            </a:r>
            <a:r>
              <a:rPr lang="es-ES" dirty="0" err="1" smtClean="0"/>
              <a:t>trepolines</a:t>
            </a:r>
            <a:r>
              <a:rPr lang="es-ES" dirty="0" smtClean="0"/>
              <a:t> vamos ascendiendo, recordad que la cuerda de trabajo ya está instalada y que nos puede ayudar.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0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251" y="263236"/>
            <a:ext cx="7109444" cy="55833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65127" y="471055"/>
            <a:ext cx="3283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Podemos soltar la eslinga y descansar con la cuerda de trabajo.</a:t>
            </a:r>
          </a:p>
          <a:p>
            <a:r>
              <a:rPr lang="es-ES" dirty="0" smtClean="0"/>
              <a:t>Subimos al máximo que nos permite la cuerda de trabajo y empezamos a podar de arriba hacia abajo.</a:t>
            </a:r>
          </a:p>
          <a:p>
            <a:r>
              <a:rPr lang="es-ES" dirty="0" smtClean="0"/>
              <a:t>Siempre que se utilicen herramientas de corte, habrá que estar sujeto de dos dispositivos, en este caso la cuerda de trabajo y la eslinga o acollador.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1301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1699</TotalTime>
  <Words>470</Words>
  <Application>Microsoft Office PowerPoint</Application>
  <PresentationFormat>Panorámica</PresentationFormat>
  <Paragraphs>50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Gill Sans MT</vt:lpstr>
      <vt:lpstr>Impact</vt:lpstr>
      <vt:lpstr>Badge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Usuario</cp:lastModifiedBy>
  <cp:revision>14</cp:revision>
  <dcterms:created xsi:type="dcterms:W3CDTF">2021-04-29T06:40:58Z</dcterms:created>
  <dcterms:modified xsi:type="dcterms:W3CDTF">2021-05-13T09:29:55Z</dcterms:modified>
</cp:coreProperties>
</file>