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Comfortaa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mfortaa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fbdf7313d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fbdf7313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fbdf7313d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fbdf7313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fbdf7313d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fbdf7313d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fbdf7313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fbdf7313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fbdf7313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fbdf7313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fbdf7313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fbdf7313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lperiodicodelaenergia.com/energia-osmotica-generan-electricidad-con-agua-sal-y-una-membrana-de-molibdeno/" TargetMode="External"/><Relationship Id="rId4" Type="http://schemas.openxmlformats.org/officeDocument/2006/relationships/hyperlink" Target="https://www.diariodeibiza.es/energia/2018/04/19/nanotecnologia-espolea-energia-azul/983331.html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blog.holaluz.com/que-es-la-energia-osmotica-y-por-que-sera-clave-en-el-futuro-de-la-energia/" TargetMode="External"/><Relationship Id="rId4" Type="http://schemas.openxmlformats.org/officeDocument/2006/relationships/hyperlink" Target="https://www.bbc.com/mundo/noticias-36805727" TargetMode="External"/><Relationship Id="rId5" Type="http://schemas.openxmlformats.org/officeDocument/2006/relationships/hyperlink" Target="https://www.energyavm.es/la-energia-osmotica-futuro-la-electricidad-renovab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4825"/>
            <a:ext cx="8520600" cy="100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6AA84F"/>
                </a:solidFill>
                <a:latin typeface="Comfortaa"/>
                <a:ea typeface="Comfortaa"/>
                <a:cs typeface="Comfortaa"/>
                <a:sym typeface="Comfortaa"/>
              </a:rPr>
              <a:t>EL MOVIMIENTO VERDE</a:t>
            </a:r>
            <a:endParaRPr>
              <a:solidFill>
                <a:srgbClr val="6AA84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786125" y="1893550"/>
            <a:ext cx="3142500" cy="17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3037" y="1385288"/>
            <a:ext cx="7157925" cy="3578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ÍNDICE: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8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s">
                <a:solidFill>
                  <a:srgbClr val="FFFFFF"/>
                </a:solidFill>
              </a:rPr>
              <a:t>Energía osmótica.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s">
                <a:solidFill>
                  <a:srgbClr val="FFFFFF"/>
                </a:solidFill>
              </a:rPr>
              <a:t>Concepto.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s">
                <a:solidFill>
                  <a:srgbClr val="FFFFFF"/>
                </a:solidFill>
              </a:rPr>
              <a:t>Cómo funciona.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s">
                <a:solidFill>
                  <a:srgbClr val="FFFFFF"/>
                </a:solidFill>
              </a:rPr>
              <a:t>Vídeos e imágenes.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s">
                <a:solidFill>
                  <a:srgbClr val="FFFFFF"/>
                </a:solidFill>
              </a:rPr>
              <a:t>Bibliografía.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Energía osmótica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Es una energía eléctrica que puede ser generada de manera natural cuando el agua dulce entra en contacto con el agua salada a través de una membrana durante lo que se conoce como ósmosis.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0275" y="2477738"/>
            <a:ext cx="6096000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Concepto: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El concepto es: una membrana semipermeable que separa dos líquidos con diferentes concentraciones de sal y los iones de sal atraviesan la membrana hasta ambas concentraciones se equilibran.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rgbClr val="FFFFFF"/>
                </a:solidFill>
              </a:rPr>
              <a:t>Y como un ion es básicamente un átomo con carga eléctrica el movimiento de los iones podría ser utilizado para generar electricidad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Cómo funciona: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Tiene que haber dos compartimentos llenos de líquido que están separados por una membrana ultradelgada.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La membrana tiene un pequeñísimo agujero,  a través del cual los iones del agua de mar pasan al agua dulce, hasta que las concentraciones de sal en ambos líquidos se igualan.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A medida que los iones atraviesan el agujero, sus electrones son transferidos a un electrodo que se usa para generar la corriente eléctrica.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rgbClr val="FFFFFF"/>
                </a:solidFill>
              </a:rPr>
              <a:t>Haciendo que el coche pueda generar movimiento.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 flipH="1">
            <a:off x="241875" y="496900"/>
            <a:ext cx="2430600" cy="5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 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174600" y="295450"/>
            <a:ext cx="8520600" cy="457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u="sng">
                <a:solidFill>
                  <a:schemeClr val="hlink"/>
                </a:solidFill>
                <a:hlinkClick r:id="rId3"/>
              </a:rPr>
              <a:t>https://elperiodicodelaenergia.com/energia-osmotica-generan-electricidad-con-agua-sal-y-una-membrana-de-molibdeno/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500" u="sng">
                <a:solidFill>
                  <a:schemeClr val="hlink"/>
                </a:solidFill>
                <a:hlinkClick r:id="rId4"/>
              </a:rPr>
              <a:t>https://www.diariodeibiza.es/energia/2018/04/19/nanotecnologia-espolea-energia-azul/983331.html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600" y="1745825"/>
            <a:ext cx="5102701" cy="339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26775" y="1745825"/>
            <a:ext cx="4371300" cy="3397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Bibliografía: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https://blog.holaluz.com/que-es-la-energia-osmotica-y-por-que-sera-clave-en-el-futuro-de-la-energia/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4"/>
              </a:rPr>
              <a:t>https://www.bbc.com/mundo/noticias-36805727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5"/>
              </a:rPr>
              <a:t>https://www.energyavm.es/la-energia-osmotica-futuro-la-electricidad-renovable/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