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2" r:id="rId4"/>
    <p:sldId id="265" r:id="rId5"/>
    <p:sldId id="268" r:id="rId6"/>
    <p:sldId id="261" r:id="rId7"/>
    <p:sldId id="262" r:id="rId8"/>
    <p:sldId id="266" r:id="rId9"/>
    <p:sldId id="264" r:id="rId10"/>
    <p:sldId id="291" r:id="rId11"/>
    <p:sldId id="295" r:id="rId12"/>
    <p:sldId id="297" r:id="rId13"/>
    <p:sldId id="292" r:id="rId14"/>
    <p:sldId id="298" r:id="rId15"/>
    <p:sldId id="299" r:id="rId16"/>
    <p:sldId id="293" r:id="rId17"/>
    <p:sldId id="300" r:id="rId18"/>
    <p:sldId id="301" r:id="rId19"/>
    <p:sldId id="294" r:id="rId20"/>
    <p:sldId id="302" r:id="rId21"/>
    <p:sldId id="303" r:id="rId22"/>
    <p:sldId id="290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30E49-9D3A-4242-96FD-5B6BF7F3A209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F2845-5572-428F-B958-3A9C3D7AC85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30E49-9D3A-4242-96FD-5B6BF7F3A209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F2845-5572-428F-B958-3A9C3D7AC8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30E49-9D3A-4242-96FD-5B6BF7F3A209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F2845-5572-428F-B958-3A9C3D7AC8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30E49-9D3A-4242-96FD-5B6BF7F3A209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F2845-5572-428F-B958-3A9C3D7AC8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30E49-9D3A-4242-96FD-5B6BF7F3A209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F2845-5572-428F-B958-3A9C3D7AC85E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30E49-9D3A-4242-96FD-5B6BF7F3A209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F2845-5572-428F-B958-3A9C3D7AC8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30E49-9D3A-4242-96FD-5B6BF7F3A209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F2845-5572-428F-B958-3A9C3D7AC8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30E49-9D3A-4242-96FD-5B6BF7F3A209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F2845-5572-428F-B958-3A9C3D7AC8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30E49-9D3A-4242-96FD-5B6BF7F3A209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F2845-5572-428F-B958-3A9C3D7AC85E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30E49-9D3A-4242-96FD-5B6BF7F3A209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F2845-5572-428F-B958-3A9C3D7AC85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30E49-9D3A-4242-96FD-5B6BF7F3A209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F2845-5572-428F-B958-3A9C3D7AC85E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9D30E49-9D3A-4242-96FD-5B6BF7F3A209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EF2845-5572-428F-B958-3A9C3D7AC85E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12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2.xml"/><Relationship Id="rId11" Type="http://schemas.openxmlformats.org/officeDocument/2006/relationships/audio" Target="../media/audio4.wav"/><Relationship Id="rId5" Type="http://schemas.openxmlformats.org/officeDocument/2006/relationships/audio" Target="../media/audio2.wav"/><Relationship Id="rId10" Type="http://schemas.openxmlformats.org/officeDocument/2006/relationships/slide" Target="slide11.xml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10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1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5.xml"/><Relationship Id="rId11" Type="http://schemas.openxmlformats.org/officeDocument/2006/relationships/audio" Target="../media/audio4.wav"/><Relationship Id="rId5" Type="http://schemas.openxmlformats.org/officeDocument/2006/relationships/image" Target="../media/image6.png"/><Relationship Id="rId10" Type="http://schemas.openxmlformats.org/officeDocument/2006/relationships/slide" Target="slide14.xml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1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17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slide" Target="slide18.xml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audio" Target="../media/audio4.wav"/><Relationship Id="rId4" Type="http://schemas.openxmlformats.org/officeDocument/2006/relationships/audio" Target="../media/audio1.wav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1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image" Target="../media/image20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slide" Target="slide20.xml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2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.mp3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6.mp3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8.mp3"/><Relationship Id="rId7" Type="http://schemas.openxmlformats.org/officeDocument/2006/relationships/image" Target="../media/image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10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openxmlformats.org/officeDocument/2006/relationships/image" Target="../media/image15.png"/><Relationship Id="rId5" Type="http://schemas.microsoft.com/office/2007/relationships/media" Target="../media/media11.mp3"/><Relationship Id="rId10" Type="http://schemas.openxmlformats.org/officeDocument/2006/relationships/image" Target="../media/image14.png"/><Relationship Id="rId4" Type="http://schemas.openxmlformats.org/officeDocument/2006/relationships/audio" Target="../media/media10.mp3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3.mp3"/><Relationship Id="rId7" Type="http://schemas.openxmlformats.org/officeDocument/2006/relationships/image" Target="../media/image17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15.mp3"/><Relationship Id="rId7" Type="http://schemas.openxmlformats.org/officeDocument/2006/relationships/image" Target="../media/image6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7.mp3"/><Relationship Id="rId7" Type="http://schemas.openxmlformats.org/officeDocument/2006/relationships/image" Target="../media/image21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0000" pressure="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28092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15 CuadroTexto"/>
          <p:cNvSpPr txBox="1"/>
          <p:nvPr/>
        </p:nvSpPr>
        <p:spPr>
          <a:xfrm>
            <a:off x="5580112" y="6391870"/>
            <a:ext cx="348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</a:rPr>
              <a:t>AMANDA RAMÍREZ ALGAR 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4961" y="6162848"/>
            <a:ext cx="2041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_tradnl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</a:rPr>
              <a:t>EDAD: </a:t>
            </a:r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</a:rPr>
              <a:t>4 </a:t>
            </a:r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</a:rPr>
              <a:t>AÑOS</a:t>
            </a:r>
            <a:endParaRPr lang="es-E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0" y="1459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TOPICS: COLOURS, NUMBERS, FAMILY 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 SCHOOL.</a:t>
            </a:r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>
            <a:hlinkClick r:id="rId6" action="ppaction://hlinksldjump">
              <a:snd r:embed="rId7" name="explod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24944"/>
            <a:ext cx="19050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79501" y="2018053"/>
            <a:ext cx="5364708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99FF"/>
              </a:buClr>
              <a:defRPr/>
            </a:pPr>
            <a:r>
              <a:rPr lang="es-ES" sz="3600" b="1" dirty="0" smtClean="0">
                <a:solidFill>
                  <a:srgbClr val="0099FF"/>
                </a:solidFill>
                <a:latin typeface="Comic Sans MS"/>
              </a:rPr>
              <a:t>1</a:t>
            </a:r>
            <a:r>
              <a:rPr lang="es-ES" sz="3600" dirty="0" smtClean="0">
                <a:solidFill>
                  <a:srgbClr val="0099FF"/>
                </a:solidFill>
                <a:latin typeface="Comic Sans MS"/>
              </a:rPr>
              <a:t> .</a:t>
            </a:r>
            <a:r>
              <a:rPr lang="es-ES" sz="3600" dirty="0" smtClean="0">
                <a:solidFill>
                  <a:srgbClr val="000000"/>
                </a:solidFill>
                <a:latin typeface="Comic Sans MS"/>
              </a:rPr>
              <a:t> Señala el color: RED</a:t>
            </a:r>
            <a:endParaRPr lang="es-E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/>
            </a:endParaRPr>
          </a:p>
        </p:txBody>
      </p:sp>
      <p:pic>
        <p:nvPicPr>
          <p:cNvPr id="7" name="r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20272" y="2018053"/>
            <a:ext cx="609600" cy="609600"/>
          </a:xfrm>
          <a:prstGeom prst="rect">
            <a:avLst/>
          </a:prstGeom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539552" y="428966"/>
            <a:ext cx="8064896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ACTIVIDADES</a:t>
            </a:r>
          </a:p>
        </p:txBody>
      </p:sp>
      <p:pic>
        <p:nvPicPr>
          <p:cNvPr id="9" name="8 Imagen">
            <a:hlinkClick r:id="rId10" action="ppaction://hlinksldjump">
              <a:snd r:embed="rId11" name="applause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39" y="4221088"/>
            <a:ext cx="19050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9 Imagen">
            <a:hlinkClick r:id="rId6" action="ppaction://hlinksldjump">
              <a:snd r:embed="rId7" name="explode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4221088"/>
            <a:ext cx="19050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94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75855" y="548680"/>
            <a:ext cx="2520281" cy="79208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S" altLang="es-ES" dirty="0" smtClean="0"/>
              <a:t>¡GENIAL!</a:t>
            </a:r>
          </a:p>
        </p:txBody>
      </p:sp>
      <p:pic>
        <p:nvPicPr>
          <p:cNvPr id="5" name="3 Marcador de contenido" descr="cara feliz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5100" y="1828800"/>
            <a:ext cx="36576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42707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48200"/>
            <a:ext cx="4033490" cy="4081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947041"/>
            <a:ext cx="1181100" cy="1181100"/>
          </a:xfrm>
          <a:prstGeom prst="rect">
            <a:avLst/>
          </a:prstGeom>
        </p:spPr>
      </p:pic>
      <p:pic>
        <p:nvPicPr>
          <p:cNvPr id="5" name="4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8" y="2923033"/>
            <a:ext cx="1226047" cy="122604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619672" y="529324"/>
            <a:ext cx="64647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dirty="0" smtClean="0"/>
              <a:t>¡INTÉNTALO DE NUEVO!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2271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3528" y="1230579"/>
            <a:ext cx="6120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0099FF"/>
              </a:buClr>
              <a:defRPr/>
            </a:pPr>
            <a:r>
              <a:rPr lang="es-ES" sz="3600" b="1" dirty="0">
                <a:solidFill>
                  <a:srgbClr val="0099FF"/>
                </a:solidFill>
              </a:rPr>
              <a:t>2</a:t>
            </a:r>
            <a:r>
              <a:rPr lang="es-ES" sz="3600" dirty="0">
                <a:solidFill>
                  <a:srgbClr val="0099FF"/>
                </a:solidFill>
              </a:rPr>
              <a:t>.</a:t>
            </a:r>
            <a:r>
              <a:rPr lang="es-ES" sz="3600" dirty="0">
                <a:solidFill>
                  <a:srgbClr val="000000"/>
                </a:solidFill>
              </a:rPr>
              <a:t> </a:t>
            </a:r>
            <a:r>
              <a:rPr lang="es-ES" sz="3600" dirty="0" smtClean="0">
                <a:solidFill>
                  <a:srgbClr val="000000"/>
                </a:solidFill>
              </a:rPr>
              <a:t>Señala el número: THREE</a:t>
            </a:r>
            <a:endParaRPr lang="es-ES" sz="3600" b="1" u="sng" dirty="0">
              <a:solidFill>
                <a:srgbClr val="000000"/>
              </a:solidFill>
            </a:endParaRPr>
          </a:p>
        </p:txBody>
      </p:sp>
      <p:pic>
        <p:nvPicPr>
          <p:cNvPr id="3" name="thre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1216337"/>
            <a:ext cx="609600" cy="609600"/>
          </a:xfrm>
          <a:prstGeom prst="rect">
            <a:avLst/>
          </a:prstGeom>
        </p:spPr>
      </p:pic>
      <p:pic>
        <p:nvPicPr>
          <p:cNvPr id="4" name="3 Imagen">
            <a:hlinkClick r:id="rId6" action="ppaction://hlinksldjump">
              <a:snd r:embed="rId7" name="explod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76500"/>
            <a:ext cx="19050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Imagen">
            <a:hlinkClick r:id="rId6" action="ppaction://hlinksldjump">
              <a:snd r:embed="rId7" name="explode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29000"/>
            <a:ext cx="19050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5 Imagen">
            <a:hlinkClick r:id="rId10" action="ppaction://hlinksldjump">
              <a:snd r:embed="rId11" name="applause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05064"/>
            <a:ext cx="19050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99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cara feliz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5100" y="1828800"/>
            <a:ext cx="36576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2794481" y="796061"/>
            <a:ext cx="3478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dirty="0"/>
              <a:t>¡</a:t>
            </a:r>
            <a:r>
              <a:rPr lang="es-ES_tradnl" sz="4400" dirty="0" smtClean="0"/>
              <a:t>CORRECTO!</a:t>
            </a:r>
            <a:endParaRPr lang="es-ES" sz="4400" dirty="0"/>
          </a:p>
        </p:txBody>
      </p:sp>
      <p:pic>
        <p:nvPicPr>
          <p:cNvPr id="4" name="3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6705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228" y="1628800"/>
            <a:ext cx="3746500" cy="379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069784" y="473653"/>
            <a:ext cx="6870700" cy="1600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s-ES" altLang="es-ES" kern="0" dirty="0" smtClean="0"/>
              <a:t>¡OOOOOOHH!</a:t>
            </a:r>
          </a:p>
        </p:txBody>
      </p:sp>
      <p:pic>
        <p:nvPicPr>
          <p:cNvPr id="5" name="4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67050"/>
            <a:ext cx="1181100" cy="1181100"/>
          </a:xfrm>
          <a:prstGeom prst="rect">
            <a:avLst/>
          </a:prstGeom>
        </p:spPr>
      </p:pic>
      <p:pic>
        <p:nvPicPr>
          <p:cNvPr id="6" name="5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43" y="3013482"/>
            <a:ext cx="1226047" cy="12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44028" y="1196752"/>
            <a:ext cx="4968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dirty="0">
                <a:solidFill>
                  <a:srgbClr val="0099FF"/>
                </a:solidFill>
              </a:rPr>
              <a:t>3.</a:t>
            </a:r>
            <a:r>
              <a:rPr lang="es-ES" sz="3600" b="1" dirty="0">
                <a:solidFill>
                  <a:srgbClr val="000000"/>
                </a:solidFill>
              </a:rPr>
              <a:t> </a:t>
            </a:r>
            <a:r>
              <a:rPr lang="es-ES" sz="3600" dirty="0" smtClean="0">
                <a:solidFill>
                  <a:srgbClr val="000000"/>
                </a:solidFill>
              </a:rPr>
              <a:t>¿Quién es: MUM? </a:t>
            </a:r>
            <a:endParaRPr lang="es-ES" sz="3600" b="1" u="sng" dirty="0">
              <a:solidFill>
                <a:srgbClr val="000000"/>
              </a:solidFill>
            </a:endParaRPr>
          </a:p>
        </p:txBody>
      </p:sp>
      <p:pic>
        <p:nvPicPr>
          <p:cNvPr id="3" name="mu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4128" y="1233483"/>
            <a:ext cx="609600" cy="609600"/>
          </a:xfrm>
          <a:prstGeom prst="rect">
            <a:avLst/>
          </a:prstGeom>
        </p:spPr>
      </p:pic>
      <p:pic>
        <p:nvPicPr>
          <p:cNvPr id="4" name="3 Imagen">
            <a:hlinkClick r:id="rId6" action="ppaction://hlinksldjump">
              <a:snd r:embed="rId7" name="explod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476500"/>
            <a:ext cx="19050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Imagen">
            <a:hlinkClick r:id="rId9" action="ppaction://hlinksldjump">
              <a:snd r:embed="rId10" name="applause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28" y="3212976"/>
            <a:ext cx="19050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5 Imagen">
            <a:hlinkClick r:id="rId6" action="ppaction://hlinksldjump">
              <a:snd r:embed="rId7" name="explode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4" y="3429000"/>
            <a:ext cx="19050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1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99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cara feliz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5100" y="1828800"/>
            <a:ext cx="36576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071563" y="548680"/>
            <a:ext cx="6870700" cy="10515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s-ES" altLang="es-ES" kern="0" smtClean="0"/>
              <a:t>¡MAGNÍFICO!</a:t>
            </a:r>
            <a:endParaRPr lang="es-ES" altLang="es-ES" kern="0" dirty="0" smtClean="0"/>
          </a:p>
        </p:txBody>
      </p:sp>
      <p:pic>
        <p:nvPicPr>
          <p:cNvPr id="4" name="3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04" y="306705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9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09" y="1533524"/>
            <a:ext cx="3961482" cy="4008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143000" y="500063"/>
            <a:ext cx="6870700" cy="1600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s-ES" altLang="es-ES" kern="0" smtClean="0"/>
              <a:t>TE HAS EQUIVOCADO</a:t>
            </a:r>
            <a:endParaRPr lang="es-ES" altLang="es-ES" kern="0" dirty="0" smtClean="0"/>
          </a:p>
        </p:txBody>
      </p:sp>
      <p:pic>
        <p:nvPicPr>
          <p:cNvPr id="5" name="4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3091489"/>
            <a:ext cx="1181100" cy="1181100"/>
          </a:xfrm>
          <a:prstGeom prst="rect">
            <a:avLst/>
          </a:prstGeom>
        </p:spPr>
      </p:pic>
      <p:pic>
        <p:nvPicPr>
          <p:cNvPr id="6" name="5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46542"/>
            <a:ext cx="1226047" cy="12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44028" y="1196752"/>
            <a:ext cx="56241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dirty="0" smtClean="0">
                <a:solidFill>
                  <a:srgbClr val="0099FF"/>
                </a:solidFill>
              </a:rPr>
              <a:t>4.</a:t>
            </a:r>
            <a:r>
              <a:rPr lang="es-ES" sz="3600" b="1" dirty="0" smtClean="0">
                <a:solidFill>
                  <a:srgbClr val="000000"/>
                </a:solidFill>
              </a:rPr>
              <a:t> </a:t>
            </a:r>
            <a:r>
              <a:rPr lang="es-ES" sz="3600" dirty="0" smtClean="0">
                <a:solidFill>
                  <a:srgbClr val="000000"/>
                </a:solidFill>
              </a:rPr>
              <a:t>¿Qué es: SCHOOL? </a:t>
            </a:r>
            <a:endParaRPr lang="es-ES" sz="3600" b="1" u="sng" dirty="0">
              <a:solidFill>
                <a:srgbClr val="000000"/>
              </a:solidFill>
            </a:endParaRPr>
          </a:p>
        </p:txBody>
      </p:sp>
      <p:pic>
        <p:nvPicPr>
          <p:cNvPr id="3" name="schoo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0192" y="1233483"/>
            <a:ext cx="609600" cy="609600"/>
          </a:xfrm>
          <a:prstGeom prst="rect">
            <a:avLst/>
          </a:prstGeom>
        </p:spPr>
      </p:pic>
      <p:pic>
        <p:nvPicPr>
          <p:cNvPr id="4" name="3 Imagen">
            <a:hlinkClick r:id="rId6" action="ppaction://hlinksldjump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476500"/>
            <a:ext cx="19050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Imagen">
            <a:hlinkClick r:id="rId9" action="ppaction://hlinksldjump">
              <a:snd r:embed="rId10" name="explode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08" y="3429000"/>
            <a:ext cx="19050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5 Imagen">
            <a:hlinkClick r:id="rId9" action="ppaction://hlinksldjump">
              <a:snd r:embed="rId10" name="explode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92" y="3717032"/>
            <a:ext cx="19050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51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99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0" y="1228336"/>
            <a:ext cx="2952328" cy="1143000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>COLOURS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89" y="3796020"/>
            <a:ext cx="2152589" cy="2069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72" y="667316"/>
            <a:ext cx="2265040" cy="226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4139952" y="4437112"/>
            <a:ext cx="223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YELLOW</a:t>
            </a:r>
            <a:endParaRPr lang="es-ES" sz="3600" dirty="0"/>
          </a:p>
        </p:txBody>
      </p:sp>
      <p:pic>
        <p:nvPicPr>
          <p:cNvPr id="9" name="colour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96336" y="1495036"/>
            <a:ext cx="609600" cy="609600"/>
          </a:xfrm>
          <a:prstGeom prst="rect">
            <a:avLst/>
          </a:prstGeom>
        </p:spPr>
      </p:pic>
      <p:pic>
        <p:nvPicPr>
          <p:cNvPr id="10" name="yellow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86527" y="4473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cara feliz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5100" y="1828800"/>
            <a:ext cx="36576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071563" y="692696"/>
            <a:ext cx="6870700" cy="9075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s-ES" altLang="es-ES" kern="0" smtClean="0"/>
              <a:t>¡CORRECTO!</a:t>
            </a:r>
            <a:endParaRPr lang="es-ES" altLang="es-ES" kern="0" dirty="0" smtClean="0"/>
          </a:p>
        </p:txBody>
      </p:sp>
      <p:pic>
        <p:nvPicPr>
          <p:cNvPr id="4" name="3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6705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1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32" y="1934691"/>
            <a:ext cx="4052200" cy="4100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1" y="404664"/>
            <a:ext cx="75104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71805"/>
            <a:ext cx="1181100" cy="1181100"/>
          </a:xfrm>
          <a:prstGeom prst="rect">
            <a:avLst/>
          </a:prstGeom>
        </p:spPr>
      </p:pic>
      <p:pic>
        <p:nvPicPr>
          <p:cNvPr id="6" name="5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857"/>
            <a:ext cx="1226047" cy="12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87000" pressure="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4584429" y="116632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dirty="0" smtClean="0"/>
              <a:t>MUCHASGRACIAS</a:t>
            </a:r>
            <a:endParaRPr lang="es-ES" sz="7200" dirty="0"/>
          </a:p>
        </p:txBody>
      </p:sp>
    </p:spTree>
    <p:extLst>
      <p:ext uri="{BB962C8B-B14F-4D97-AF65-F5344CB8AC3E}">
        <p14:creationId xmlns:p14="http://schemas.microsoft.com/office/powerpoint/2010/main" val="25648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427984" y="178326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RED</a:t>
            </a:r>
            <a:endParaRPr lang="es-ES" sz="36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9"/>
            <a:ext cx="2124418" cy="2142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08765" y="1789771"/>
            <a:ext cx="609600" cy="609600"/>
          </a:xfrm>
          <a:prstGeom prst="rect">
            <a:avLst/>
          </a:prstGeom>
        </p:spPr>
      </p:pic>
      <p:pic>
        <p:nvPicPr>
          <p:cNvPr id="8" name="4 Marcador de contenid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14936"/>
            <a:ext cx="2174045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blu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96336" y="4581128"/>
            <a:ext cx="609600" cy="6096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427984" y="4490378"/>
            <a:ext cx="122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42004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7944" y="813536"/>
            <a:ext cx="2664296" cy="1143000"/>
          </a:xfrm>
        </p:spPr>
        <p:txBody>
          <a:bodyPr>
            <a:normAutofit fontScale="90000"/>
          </a:bodyPr>
          <a:lstStyle/>
          <a:p>
            <a:r>
              <a:rPr lang="es-ES_tradnl" sz="4000" b="1" dirty="0" smtClean="0"/>
              <a:t>NUMBERS</a:t>
            </a:r>
            <a:endParaRPr lang="es-ES" sz="4000" b="1" dirty="0"/>
          </a:p>
        </p:txBody>
      </p:sp>
      <p:pic>
        <p:nvPicPr>
          <p:cNvPr id="15" name="14 Marcador de contenido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0" y="3284984"/>
            <a:ext cx="228464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16 CuadroTexto"/>
          <p:cNvSpPr txBox="1"/>
          <p:nvPr/>
        </p:nvSpPr>
        <p:spPr>
          <a:xfrm>
            <a:off x="4644008" y="425529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ONE</a:t>
            </a:r>
            <a:endParaRPr lang="es-ES" sz="3600" dirty="0"/>
          </a:p>
        </p:txBody>
      </p:sp>
      <p:pic>
        <p:nvPicPr>
          <p:cNvPr id="18" name="o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4304907"/>
            <a:ext cx="609600" cy="6096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0814"/>
            <a:ext cx="2016224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number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88518" y="1174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9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Marcador de contenido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23042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3 CuadroTexto"/>
          <p:cNvSpPr txBox="1"/>
          <p:nvPr/>
        </p:nvSpPr>
        <p:spPr>
          <a:xfrm>
            <a:off x="4644008" y="177572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TWO</a:t>
            </a:r>
            <a:endParaRPr lang="es-ES" sz="3600" dirty="0"/>
          </a:p>
        </p:txBody>
      </p:sp>
      <p:pic>
        <p:nvPicPr>
          <p:cNvPr id="15" name="tw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51576" y="1775729"/>
            <a:ext cx="609600" cy="609600"/>
          </a:xfrm>
          <a:prstGeom prst="rect">
            <a:avLst/>
          </a:prstGeom>
        </p:spPr>
      </p:pic>
      <p:pic>
        <p:nvPicPr>
          <p:cNvPr id="5" name="2 Marcador de contenid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88368"/>
            <a:ext cx="2376264" cy="215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4618678" y="4293096"/>
            <a:ext cx="1540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THREE</a:t>
            </a:r>
            <a:endParaRPr lang="es-ES" sz="3600" dirty="0"/>
          </a:p>
        </p:txBody>
      </p:sp>
      <p:pic>
        <p:nvPicPr>
          <p:cNvPr id="3" name="thre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2441" y="4329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37035" y="714028"/>
            <a:ext cx="2592288" cy="1143000"/>
          </a:xfrm>
        </p:spPr>
        <p:txBody>
          <a:bodyPr/>
          <a:lstStyle/>
          <a:p>
            <a:r>
              <a:rPr lang="es-ES_tradnl" b="1" dirty="0" smtClean="0">
                <a:effectLst/>
              </a:rPr>
              <a:t>FAMILY</a:t>
            </a:r>
            <a:endParaRPr lang="es-ES" b="1" dirty="0">
              <a:effectLst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3028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fami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24328" y="980728"/>
            <a:ext cx="609600" cy="6096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92615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81128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bo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96619" y="2942619"/>
            <a:ext cx="609600" cy="609600"/>
          </a:xfrm>
          <a:prstGeom prst="rect">
            <a:avLst/>
          </a:prstGeom>
        </p:spPr>
      </p:pic>
      <p:pic>
        <p:nvPicPr>
          <p:cNvPr id="10" name="girl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84074" y="4982499"/>
            <a:ext cx="609600" cy="6096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644008" y="2975783"/>
            <a:ext cx="1066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BOY</a:t>
            </a:r>
            <a:endParaRPr lang="es-ES" sz="3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77009" y="5024376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GIRL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1533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08" y="764890"/>
            <a:ext cx="2193404" cy="219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76019"/>
            <a:ext cx="2193032" cy="2193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mu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80312" y="1556792"/>
            <a:ext cx="609600" cy="609600"/>
          </a:xfrm>
          <a:prstGeom prst="rect">
            <a:avLst/>
          </a:prstGeom>
        </p:spPr>
      </p:pic>
      <p:pic>
        <p:nvPicPr>
          <p:cNvPr id="7" name="da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03860" y="4586129"/>
            <a:ext cx="609600" cy="6096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768309" y="1700808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MUM</a:t>
            </a:r>
            <a:endParaRPr lang="es-ES" sz="3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934468" y="4549398"/>
            <a:ext cx="1159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/>
              <a:t>DAD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1431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7944" y="930052"/>
            <a:ext cx="2880320" cy="1143000"/>
          </a:xfrm>
        </p:spPr>
        <p:txBody>
          <a:bodyPr/>
          <a:lstStyle/>
          <a:p>
            <a:r>
              <a:rPr lang="es-ES_tradnl" b="1" dirty="0" smtClean="0">
                <a:effectLst/>
              </a:rPr>
              <a:t>SCHOOL</a:t>
            </a:r>
            <a:endParaRPr lang="es-ES" b="1" dirty="0">
              <a:effectLst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48" y="546584"/>
            <a:ext cx="2409056" cy="2306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schoo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69088" y="1196752"/>
            <a:ext cx="609600" cy="6096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29000"/>
            <a:ext cx="2433310" cy="2433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3995936" y="427632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CLASSROOM</a:t>
            </a:r>
            <a:endParaRPr lang="es-ES" sz="3600" dirty="0"/>
          </a:p>
        </p:txBody>
      </p:sp>
      <p:pic>
        <p:nvPicPr>
          <p:cNvPr id="14" name="classro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69088" y="4313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84901"/>
            <a:ext cx="247958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45024"/>
            <a:ext cx="2406730" cy="233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4561015" y="191616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HELLO</a:t>
            </a:r>
            <a:endParaRPr lang="es-ES" sz="3600" dirty="0"/>
          </a:p>
        </p:txBody>
      </p:sp>
      <p:pic>
        <p:nvPicPr>
          <p:cNvPr id="8" name="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03756" y="1887867"/>
            <a:ext cx="609600" cy="6096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128967" y="452741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GOODBYE</a:t>
            </a:r>
            <a:endParaRPr lang="es-ES" sz="3600" dirty="0"/>
          </a:p>
        </p:txBody>
      </p:sp>
      <p:pic>
        <p:nvPicPr>
          <p:cNvPr id="10" name="goodby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03756" y="4527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89</Words>
  <Application>Microsoft Office PowerPoint</Application>
  <PresentationFormat>Presentación en pantalla (4:3)</PresentationFormat>
  <Paragraphs>34</Paragraphs>
  <Slides>22</Slides>
  <Notes>0</Notes>
  <HiddenSlides>0</HiddenSlides>
  <MMClips>21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Solsticio</vt:lpstr>
      <vt:lpstr>Presentación de PowerPoint</vt:lpstr>
      <vt:lpstr>COLOURS</vt:lpstr>
      <vt:lpstr>Presentación de PowerPoint</vt:lpstr>
      <vt:lpstr>NUMBERS</vt:lpstr>
      <vt:lpstr>Presentación de PowerPoint</vt:lpstr>
      <vt:lpstr>FAMILY</vt:lpstr>
      <vt:lpstr>Presentación de PowerPoint</vt:lpstr>
      <vt:lpstr>SCHOOL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Equipo</cp:lastModifiedBy>
  <cp:revision>66</cp:revision>
  <dcterms:created xsi:type="dcterms:W3CDTF">2014-10-27T21:00:57Z</dcterms:created>
  <dcterms:modified xsi:type="dcterms:W3CDTF">2021-01-28T19:04:15Z</dcterms:modified>
</cp:coreProperties>
</file>