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15B75-F8B0-4876-B599-135EF5369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7F1A75-1AD3-4E97-9748-1A00667F4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9D318A-DE44-45BE-81E4-C632E72AE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5BC81A-EAB1-455D-B901-A49C2F2B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0FA5DC-6329-40DB-9601-9E75B47F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14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D96DB-ECDF-4098-9639-8C3ADEB04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F584A0-A2BF-4344-880B-892C83971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CB37CE-BF46-4229-A80F-65E102BC7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058FFB-9E98-4801-9B5B-9D6E7CDE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25752E-B843-4DC6-A10C-72FBFABAA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28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08A5AD-4E47-4297-ADE2-1AA6295BF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82729C-B9C3-4C93-ADED-0FAB9A39B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614E45-DC79-42F1-8E5F-6BC04B92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55DF54-723E-47E1-850F-1386AB6C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3D496-1D26-45D8-9E46-837A0867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9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2F557-0106-494B-B93E-BE3EFA614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73773-7E83-47AA-8D8B-6D0D059C9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1B4FE6-61F7-4C02-8E49-9A46BBD9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74DF99-F05C-4D7E-A128-D6207D58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024440-7C15-4DC5-B1EC-32BE8022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38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87917-3268-4447-A119-5D71D1932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BB3832-4D33-4334-8DB5-45A62618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5D391D-A9FA-4046-A2A5-D7677B80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7C04D2-87A7-4EC7-BB71-E42AC13B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D0606F-CE2C-4752-B8E0-425DA74B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31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8579E-2A21-402B-ADD8-02ECD23E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48CB49-F9BC-457B-A279-78682E1E8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643373-1484-4156-B8E1-F40976D01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C72E7B-A75B-493F-A198-0B507B1E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005D5-0CCA-46B7-8800-AE4BDCDB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62B75C-3A20-48A3-9BF4-475B840C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6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2809-B9A2-4322-BFC1-2F0F3C82C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E50632-BE56-4C82-A75A-2BA7BF628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0BC7E1-0890-4F8D-B061-AE2969ED4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E4C3D4-C6B7-4952-9F61-672769B7D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BB2902-2E19-45FA-9222-BF3AB30F8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B96021-65D9-4E46-91A0-CF6ED279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E90860-A17A-468D-BF6F-0B428991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255C8A-099C-4614-8919-9B5C5F41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99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0CCD5-7037-4BB7-A000-12C571CBF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A7890F-E804-4297-B7B5-FC60BF67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18A475-F913-4CB5-926F-8086712D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29725B-7671-4468-BAEA-839CA838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68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C21269-F9E5-44E1-92FE-206474DC0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7DD043-10A9-4B60-B4D1-078BD9DC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E4E74E-DD62-4289-803E-E26BE4FE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02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1376D-E253-4642-8158-E3419A4DC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A0055E-D014-41A5-A761-BE33B5DF6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E6070C-FE38-4045-928A-047FAA312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599220-FC21-492F-8B32-634CC157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AE99D1-5722-4A61-856D-7F879F29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2E7AE1-F211-4513-9E7F-F2C9726AD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79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57DE5-CD0C-4C49-AD51-4986E633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9E0B84-8A98-4698-A441-276F8D9E9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6B3822-E703-469D-9AC6-284E02208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FA6CC9-260A-4512-AF5D-8CB4076A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5F611C-2340-4A37-B4BA-880DAAE7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7CE9F3-70CD-4E9D-86A4-8099E0C7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7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F9C636-3348-42A1-ACC4-DAF98DC8E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19B945-7735-4B8B-9590-EB92DDC20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5A446-7073-4812-B2E5-64E3BE99F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D69F8-F602-4F0B-A125-96995FE55207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61FE8A-1F30-4C4C-BF27-E985F3E3B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0271B1-58F8-450E-8C3E-2EEF29594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3173F-C010-48DD-BE69-D5A02BF7BB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09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DA1DD-C760-41CC-869D-94CF57D48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54137"/>
          </a:xfrm>
        </p:spPr>
        <p:txBody>
          <a:bodyPr>
            <a:normAutofit/>
          </a:bodyPr>
          <a:lstStyle/>
          <a:p>
            <a:r>
              <a:rPr lang="es-ES" sz="8800" b="1" dirty="0"/>
              <a:t>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7D06BC-C114-41A6-8FE3-CB4209591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5739"/>
            <a:ext cx="9144000" cy="1655762"/>
          </a:xfrm>
        </p:spPr>
        <p:txBody>
          <a:bodyPr>
            <a:normAutofit/>
          </a:bodyPr>
          <a:lstStyle/>
          <a:p>
            <a:r>
              <a:rPr lang="es-ES" sz="4800" dirty="0"/>
              <a:t>GENTILICIO DE LAS PERSONAS DE ANDALUCÍA</a:t>
            </a:r>
          </a:p>
        </p:txBody>
      </p:sp>
    </p:spTree>
    <p:extLst>
      <p:ext uri="{BB962C8B-B14F-4D97-AF65-F5344CB8AC3E}">
        <p14:creationId xmlns:p14="http://schemas.microsoft.com/office/powerpoint/2010/main" val="332496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9A1E3-D3D2-4AD0-B96A-4A79B7EBB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23183"/>
          </a:xfrm>
        </p:spPr>
        <p:txBody>
          <a:bodyPr>
            <a:normAutofit/>
          </a:bodyPr>
          <a:lstStyle/>
          <a:p>
            <a:r>
              <a:rPr lang="es-ES" sz="8800" b="1" dirty="0"/>
              <a:t>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1E6926-4E8A-4D09-B73A-C05029666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899" y="2906736"/>
            <a:ext cx="9144000" cy="1655762"/>
          </a:xfrm>
        </p:spPr>
        <p:txBody>
          <a:bodyPr>
            <a:noAutofit/>
          </a:bodyPr>
          <a:lstStyle/>
          <a:p>
            <a:r>
              <a:rPr lang="es-ES" sz="4400" dirty="0"/>
              <a:t>ANTIGUO MONUMENTO ÁRABE QUE EN LA ACTUALIDAD ES LA CATEDRAL DE</a:t>
            </a:r>
          </a:p>
          <a:p>
            <a:r>
              <a:rPr lang="es-ES" sz="4400" dirty="0"/>
              <a:t> CÓRDOBA</a:t>
            </a:r>
          </a:p>
        </p:txBody>
      </p:sp>
    </p:spTree>
    <p:extLst>
      <p:ext uri="{BB962C8B-B14F-4D97-AF65-F5344CB8AC3E}">
        <p14:creationId xmlns:p14="http://schemas.microsoft.com/office/powerpoint/2010/main" val="3356118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B395F-2917-4987-B204-DF40FBBDA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2262"/>
          </a:xfrm>
        </p:spPr>
        <p:txBody>
          <a:bodyPr>
            <a:normAutofit/>
          </a:bodyPr>
          <a:lstStyle/>
          <a:p>
            <a:r>
              <a:rPr lang="es-ES" sz="8800" b="1" dirty="0"/>
              <a:t>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77EF71-89E4-4B6D-8F26-F8946F5AE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021" y="2707614"/>
            <a:ext cx="9144000" cy="1655762"/>
          </a:xfrm>
        </p:spPr>
        <p:txBody>
          <a:bodyPr>
            <a:normAutofit/>
          </a:bodyPr>
          <a:lstStyle/>
          <a:p>
            <a:r>
              <a:rPr lang="es-ES" sz="4400" dirty="0"/>
              <a:t>ÁRBOL TÌPICO DE ANDALUCÍA CUYO FRUTO ES LA OLIVA</a:t>
            </a:r>
          </a:p>
        </p:txBody>
      </p:sp>
    </p:spTree>
    <p:extLst>
      <p:ext uri="{BB962C8B-B14F-4D97-AF65-F5344CB8AC3E}">
        <p14:creationId xmlns:p14="http://schemas.microsoft.com/office/powerpoint/2010/main" val="4124697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762110-9655-470D-81D5-0CDC3AAD9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96550"/>
          </a:xfrm>
        </p:spPr>
        <p:txBody>
          <a:bodyPr>
            <a:normAutofit/>
          </a:bodyPr>
          <a:lstStyle/>
          <a:p>
            <a:r>
              <a:rPr lang="es-ES" sz="8800" b="1" dirty="0"/>
              <a:t>P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EA197A-5AF7-4B77-AA4D-E3455302A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0904"/>
            <a:ext cx="9144000" cy="1655762"/>
          </a:xfrm>
        </p:spPr>
        <p:txBody>
          <a:bodyPr>
            <a:normAutofit/>
          </a:bodyPr>
          <a:lstStyle/>
          <a:p>
            <a:r>
              <a:rPr lang="es-ES" sz="4400" dirty="0"/>
              <a:t>FAMOSO PINTOR MALAGUEÑO DE NOMBRE PABLO</a:t>
            </a:r>
          </a:p>
        </p:txBody>
      </p:sp>
    </p:spTree>
    <p:extLst>
      <p:ext uri="{BB962C8B-B14F-4D97-AF65-F5344CB8AC3E}">
        <p14:creationId xmlns:p14="http://schemas.microsoft.com/office/powerpoint/2010/main" val="2305918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C454D-0123-43B7-A4B8-24E094E3D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5528"/>
          </a:xfrm>
        </p:spPr>
        <p:txBody>
          <a:bodyPr>
            <a:normAutofit/>
          </a:bodyPr>
          <a:lstStyle/>
          <a:p>
            <a:r>
              <a:rPr lang="es-ES" sz="8800" b="1" dirty="0"/>
              <a:t>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F2F8FA-9874-4CF1-B610-E3E4BE66E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5292"/>
            <a:ext cx="9144000" cy="2203957"/>
          </a:xfrm>
        </p:spPr>
        <p:txBody>
          <a:bodyPr>
            <a:normAutofit/>
          </a:bodyPr>
          <a:lstStyle/>
          <a:p>
            <a:r>
              <a:rPr lang="es-ES" sz="4400" dirty="0"/>
              <a:t>FIESTA POPULAR QUE SE HACE JUNTO A UNA ERMITA EN HONOR AL PATRÓN O PATRONA DE UN PUEBLO</a:t>
            </a:r>
          </a:p>
        </p:txBody>
      </p:sp>
    </p:spTree>
    <p:extLst>
      <p:ext uri="{BB962C8B-B14F-4D97-AF65-F5344CB8AC3E}">
        <p14:creationId xmlns:p14="http://schemas.microsoft.com/office/powerpoint/2010/main" val="610286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A5299-FD68-4E82-ABFE-1DBFCBDF6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4305"/>
          </a:xfrm>
        </p:spPr>
        <p:txBody>
          <a:bodyPr>
            <a:normAutofit/>
          </a:bodyPr>
          <a:lstStyle/>
          <a:p>
            <a:r>
              <a:rPr lang="es-ES" sz="8800" b="1" dirty="0"/>
              <a:t>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BD31A7-82EE-4E7B-B35D-927C6A3E7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7537"/>
            <a:ext cx="9144000" cy="1655762"/>
          </a:xfrm>
        </p:spPr>
        <p:txBody>
          <a:bodyPr>
            <a:normAutofit/>
          </a:bodyPr>
          <a:lstStyle/>
          <a:p>
            <a:r>
              <a:rPr lang="es-ES" sz="4400" dirty="0"/>
              <a:t>PROVINCIA  ANDALUZA FAMOSA POR SU FERIA</a:t>
            </a:r>
          </a:p>
        </p:txBody>
      </p:sp>
    </p:spTree>
    <p:extLst>
      <p:ext uri="{BB962C8B-B14F-4D97-AF65-F5344CB8AC3E}">
        <p14:creationId xmlns:p14="http://schemas.microsoft.com/office/powerpoint/2010/main" val="2077963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0EC32-4C5A-4210-8850-467286B8E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6449"/>
          </a:xfrm>
        </p:spPr>
        <p:txBody>
          <a:bodyPr>
            <a:normAutofit/>
          </a:bodyPr>
          <a:lstStyle/>
          <a:p>
            <a:r>
              <a:rPr lang="es-ES" sz="8800" b="1" dirty="0"/>
              <a:t>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20F49B-F667-4FFB-BDE9-A551C5A1A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3469"/>
            <a:ext cx="9144000" cy="2073637"/>
          </a:xfrm>
        </p:spPr>
        <p:txBody>
          <a:bodyPr>
            <a:normAutofit/>
          </a:bodyPr>
          <a:lstStyle/>
          <a:p>
            <a:r>
              <a:rPr lang="es-ES" sz="4400" dirty="0"/>
              <a:t>MONUMENTO DE SEVILLA SITUADO JUNTO AL RÍO QUE TIENE NOMBRE DE METAL PRECIOSO</a:t>
            </a:r>
          </a:p>
        </p:txBody>
      </p:sp>
    </p:spTree>
    <p:extLst>
      <p:ext uri="{BB962C8B-B14F-4D97-AF65-F5344CB8AC3E}">
        <p14:creationId xmlns:p14="http://schemas.microsoft.com/office/powerpoint/2010/main" val="461675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FCD73-6122-4119-A539-0DC9115C1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es-ES" sz="8800" b="1" dirty="0"/>
              <a:t>Y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F24032-EA94-40F7-B33E-6120E0A78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5191"/>
            <a:ext cx="9144000" cy="2061916"/>
          </a:xfrm>
        </p:spPr>
        <p:txBody>
          <a:bodyPr>
            <a:normAutofit/>
          </a:bodyPr>
          <a:lstStyle/>
          <a:p>
            <a:r>
              <a:rPr lang="es-ES" sz="4400" dirty="0"/>
              <a:t>PLANTA DE HOJAS AROMÁTICAS QUE SE UTILIZA PARA DAR SABOR A LAS COMIDAS COMO LOS CARACOLES</a:t>
            </a:r>
          </a:p>
        </p:txBody>
      </p:sp>
    </p:spTree>
    <p:extLst>
      <p:ext uri="{BB962C8B-B14F-4D97-AF65-F5344CB8AC3E}">
        <p14:creationId xmlns:p14="http://schemas.microsoft.com/office/powerpoint/2010/main" val="3016094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53987-EDA6-46AC-A9AC-DB2B23979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67571"/>
          </a:xfrm>
        </p:spPr>
        <p:txBody>
          <a:bodyPr>
            <a:normAutofit/>
          </a:bodyPr>
          <a:lstStyle/>
          <a:p>
            <a:r>
              <a:rPr lang="es-ES" sz="8800" b="1" dirty="0"/>
              <a:t>Z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CB1AFC-99F6-4101-8479-6A56A74C7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2348"/>
            <a:ext cx="9144000" cy="2402110"/>
          </a:xfrm>
        </p:spPr>
        <p:txBody>
          <a:bodyPr>
            <a:normAutofit/>
          </a:bodyPr>
          <a:lstStyle/>
          <a:p>
            <a:r>
              <a:rPr lang="es-ES" sz="4400" dirty="0"/>
              <a:t>ANIMAL MAMÍFERO SALVAJE DE COLA LARGA Y PELUDA QUE HABITA EN LOS BOSQUES DE ANDALUCÍA</a:t>
            </a:r>
          </a:p>
        </p:txBody>
      </p:sp>
    </p:spTree>
    <p:extLst>
      <p:ext uri="{BB962C8B-B14F-4D97-AF65-F5344CB8AC3E}">
        <p14:creationId xmlns:p14="http://schemas.microsoft.com/office/powerpoint/2010/main" val="196852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D905F-4E9E-4905-9710-F91E65747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5629"/>
          </a:xfrm>
        </p:spPr>
        <p:txBody>
          <a:bodyPr>
            <a:normAutofit/>
          </a:bodyPr>
          <a:lstStyle/>
          <a:p>
            <a:r>
              <a:rPr lang="es-ES" sz="8800" b="1" dirty="0"/>
              <a:t>B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EF3B91-7F46-4B6A-8499-0F419B259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Autofit/>
          </a:bodyPr>
          <a:lstStyle/>
          <a:p>
            <a:r>
              <a:rPr lang="es-ES" sz="4800" dirty="0"/>
              <a:t>SÍMBOLO QUE REPRESENTA A</a:t>
            </a:r>
          </a:p>
          <a:p>
            <a:r>
              <a:rPr lang="es-ES" sz="4800" dirty="0"/>
              <a:t> ANDALUCÍA FORMADO POR DOS</a:t>
            </a:r>
          </a:p>
          <a:p>
            <a:r>
              <a:rPr lang="es-ES" sz="4800" dirty="0"/>
              <a:t> FRANJAS VERDES Y UNA BLANCA</a:t>
            </a:r>
          </a:p>
        </p:txBody>
      </p:sp>
    </p:spTree>
    <p:extLst>
      <p:ext uri="{BB962C8B-B14F-4D97-AF65-F5344CB8AC3E}">
        <p14:creationId xmlns:p14="http://schemas.microsoft.com/office/powerpoint/2010/main" val="412108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40A3E-74A3-4CBE-B818-2FF22C939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4305"/>
          </a:xfrm>
        </p:spPr>
        <p:txBody>
          <a:bodyPr>
            <a:normAutofit/>
          </a:bodyPr>
          <a:lstStyle/>
          <a:p>
            <a:r>
              <a:rPr lang="es-ES" sz="8800" b="1" dirty="0"/>
              <a:t>C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F05E1C-1B04-46BD-9915-D1BB42128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6668"/>
            <a:ext cx="9144000" cy="1655762"/>
          </a:xfrm>
        </p:spPr>
        <p:txBody>
          <a:bodyPr>
            <a:normAutofit/>
          </a:bodyPr>
          <a:lstStyle/>
          <a:p>
            <a:r>
              <a:rPr lang="es-ES" sz="4400" dirty="0"/>
              <a:t>SIERRA EN LA QUE NACE EL GUADALQUIVIR</a:t>
            </a:r>
          </a:p>
        </p:txBody>
      </p:sp>
    </p:spTree>
    <p:extLst>
      <p:ext uri="{BB962C8B-B14F-4D97-AF65-F5344CB8AC3E}">
        <p14:creationId xmlns:p14="http://schemas.microsoft.com/office/powerpoint/2010/main" val="381526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6A6BB-CECB-4B0F-A590-46813C3EA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1039"/>
          </a:xfrm>
        </p:spPr>
        <p:txBody>
          <a:bodyPr>
            <a:normAutofit/>
          </a:bodyPr>
          <a:lstStyle/>
          <a:p>
            <a:r>
              <a:rPr lang="es-ES" sz="8800" b="1" dirty="0"/>
              <a:t>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AEE7BE-5E6A-4185-8092-A7F597C06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1856" y="2618837"/>
            <a:ext cx="9144000" cy="1655762"/>
          </a:xfrm>
        </p:spPr>
        <p:txBody>
          <a:bodyPr>
            <a:normAutofit/>
          </a:bodyPr>
          <a:lstStyle/>
          <a:p>
            <a:r>
              <a:rPr lang="es-ES" sz="4400" dirty="0"/>
              <a:t>PARQUE NACIONAL ANDALUZ SITUADO EN LA PROVINCIA DE HUELVA</a:t>
            </a:r>
          </a:p>
        </p:txBody>
      </p:sp>
    </p:spTree>
    <p:extLst>
      <p:ext uri="{BB962C8B-B14F-4D97-AF65-F5344CB8AC3E}">
        <p14:creationId xmlns:p14="http://schemas.microsoft.com/office/powerpoint/2010/main" val="316525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613DF-F090-44C8-8177-58E39DC43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43284"/>
          </a:xfrm>
        </p:spPr>
        <p:txBody>
          <a:bodyPr>
            <a:normAutofit/>
          </a:bodyPr>
          <a:lstStyle/>
          <a:p>
            <a:r>
              <a:rPr lang="es-ES" sz="8800" b="1" dirty="0"/>
              <a:t>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141644-D9F0-4CE0-9AFC-9CBDD272E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6592"/>
            <a:ext cx="9144000" cy="1655762"/>
          </a:xfrm>
        </p:spPr>
        <p:txBody>
          <a:bodyPr>
            <a:normAutofit/>
          </a:bodyPr>
          <a:lstStyle/>
          <a:p>
            <a:r>
              <a:rPr lang="es-ES" sz="4400" dirty="0"/>
              <a:t>PAÍS AL QUE PERTENECE NUESTRA COMUNIDAD AUTÓNOMA</a:t>
            </a:r>
          </a:p>
        </p:txBody>
      </p:sp>
    </p:spTree>
    <p:extLst>
      <p:ext uri="{BB962C8B-B14F-4D97-AF65-F5344CB8AC3E}">
        <p14:creationId xmlns:p14="http://schemas.microsoft.com/office/powerpoint/2010/main" val="231267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E73686-F261-42A6-9D6C-D36E1F55C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7672"/>
          </a:xfrm>
        </p:spPr>
        <p:txBody>
          <a:bodyPr>
            <a:normAutofit/>
          </a:bodyPr>
          <a:lstStyle/>
          <a:p>
            <a:r>
              <a:rPr lang="es-ES" sz="8800" b="1" dirty="0"/>
              <a:t>F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4CA0E8-1720-4620-9E0F-00D64A4C8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05393"/>
            <a:ext cx="9144000" cy="1655762"/>
          </a:xfrm>
        </p:spPr>
        <p:txBody>
          <a:bodyPr>
            <a:normAutofit/>
          </a:bodyPr>
          <a:lstStyle/>
          <a:p>
            <a:r>
              <a:rPr lang="es-ES" sz="4400" dirty="0"/>
              <a:t>MES EN EL QUE SE CELEBRA EL DÍA DE ANDALUCÍA</a:t>
            </a:r>
          </a:p>
        </p:txBody>
      </p:sp>
    </p:spTree>
    <p:extLst>
      <p:ext uri="{BB962C8B-B14F-4D97-AF65-F5344CB8AC3E}">
        <p14:creationId xmlns:p14="http://schemas.microsoft.com/office/powerpoint/2010/main" val="349644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5B159-8011-4F0A-8366-56107F7F8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7773"/>
          </a:xfrm>
        </p:spPr>
        <p:txBody>
          <a:bodyPr>
            <a:normAutofit/>
          </a:bodyPr>
          <a:lstStyle/>
          <a:p>
            <a:r>
              <a:rPr lang="es-ES" sz="8800" b="1" dirty="0"/>
              <a:t>G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238824-CC6F-4DE6-8730-67896B084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/>
          </a:bodyPr>
          <a:lstStyle/>
          <a:p>
            <a:r>
              <a:rPr lang="es-ES" sz="4400" dirty="0"/>
              <a:t>NOMBRE QUE RECIBE LA TORRE DE LA CATEDRAL DE SEVILLA</a:t>
            </a:r>
          </a:p>
        </p:txBody>
      </p:sp>
    </p:spTree>
    <p:extLst>
      <p:ext uri="{BB962C8B-B14F-4D97-AF65-F5344CB8AC3E}">
        <p14:creationId xmlns:p14="http://schemas.microsoft.com/office/powerpoint/2010/main" val="27686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BACF6-E712-4862-92C8-1C1C056CA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8794"/>
          </a:xfrm>
        </p:spPr>
        <p:txBody>
          <a:bodyPr>
            <a:normAutofit/>
          </a:bodyPr>
          <a:lstStyle/>
          <a:p>
            <a:r>
              <a:rPr lang="es-ES" sz="8800" b="1" dirty="0"/>
              <a:t>H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51C66D-896D-4239-9AA9-ABE3072E3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57"/>
            <a:ext cx="9144000" cy="1655762"/>
          </a:xfrm>
        </p:spPr>
        <p:txBody>
          <a:bodyPr>
            <a:normAutofit/>
          </a:bodyPr>
          <a:lstStyle/>
          <a:p>
            <a:r>
              <a:rPr lang="es-ES" sz="4400" dirty="0"/>
              <a:t>SÍMBOLO MUSICAL QUE REPRESENTA A ANDALUCÍA</a:t>
            </a:r>
          </a:p>
        </p:txBody>
      </p:sp>
    </p:spTree>
    <p:extLst>
      <p:ext uri="{BB962C8B-B14F-4D97-AF65-F5344CB8AC3E}">
        <p14:creationId xmlns:p14="http://schemas.microsoft.com/office/powerpoint/2010/main" val="172426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C2DFD-3CEE-417A-A9A8-C88E5D2E2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1039"/>
          </a:xfrm>
        </p:spPr>
        <p:txBody>
          <a:bodyPr>
            <a:normAutofit/>
          </a:bodyPr>
          <a:lstStyle/>
          <a:p>
            <a:r>
              <a:rPr lang="es-ES" sz="8800" b="1" dirty="0"/>
              <a:t>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86828E-0E14-4530-9250-1E4B1F6E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7537"/>
            <a:ext cx="9144000" cy="1655762"/>
          </a:xfrm>
        </p:spPr>
        <p:txBody>
          <a:bodyPr>
            <a:noAutofit/>
          </a:bodyPr>
          <a:lstStyle/>
          <a:p>
            <a:r>
              <a:rPr lang="es-ES" sz="4400" dirty="0"/>
              <a:t>MAMÍFERO FELINO EN PELIGRO DE</a:t>
            </a:r>
          </a:p>
          <a:p>
            <a:r>
              <a:rPr lang="es-ES" sz="4400" dirty="0"/>
              <a:t> EXTINCIÓN QUE HABITA EN EL PARQUE DE DOÑANA</a:t>
            </a:r>
          </a:p>
        </p:txBody>
      </p:sp>
    </p:spTree>
    <p:extLst>
      <p:ext uri="{BB962C8B-B14F-4D97-AF65-F5344CB8AC3E}">
        <p14:creationId xmlns:p14="http://schemas.microsoft.com/office/powerpoint/2010/main" val="24757394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197</Words>
  <Application>Microsoft Office PowerPoint</Application>
  <PresentationFormat>Panorámica</PresentationFormat>
  <Paragraphs>38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A</vt:lpstr>
      <vt:lpstr>B</vt:lpstr>
      <vt:lpstr>C</vt:lpstr>
      <vt:lpstr>D</vt:lpstr>
      <vt:lpstr>E</vt:lpstr>
      <vt:lpstr>F</vt:lpstr>
      <vt:lpstr>G</vt:lpstr>
      <vt:lpstr>H</vt:lpstr>
      <vt:lpstr>L</vt:lpstr>
      <vt:lpstr>M</vt:lpstr>
      <vt:lpstr>O</vt:lpstr>
      <vt:lpstr>P</vt:lpstr>
      <vt:lpstr>R</vt:lpstr>
      <vt:lpstr>S</vt:lpstr>
      <vt:lpstr>T</vt:lpstr>
      <vt:lpstr>Y</vt:lpstr>
      <vt:lpstr>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Inma Joya Guerrero</dc:creator>
  <cp:lastModifiedBy>Inma Joya Guerrero</cp:lastModifiedBy>
  <cp:revision>4</cp:revision>
  <dcterms:created xsi:type="dcterms:W3CDTF">2021-02-25T08:03:38Z</dcterms:created>
  <dcterms:modified xsi:type="dcterms:W3CDTF">2021-02-25T08:25:21Z</dcterms:modified>
</cp:coreProperties>
</file>