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5" r:id="rId4"/>
    <p:sldId id="258" r:id="rId5"/>
    <p:sldId id="273" r:id="rId6"/>
    <p:sldId id="272" r:id="rId7"/>
    <p:sldId id="259" r:id="rId8"/>
    <p:sldId id="274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7XbCVQlNM0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Qi3QB1Iaxw" TargetMode="External"/><Relationship Id="rId2" Type="http://schemas.openxmlformats.org/officeDocument/2006/relationships/hyperlink" Target="https://youtu.be/2aktfUz5at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20l9X5zEx3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6mUp5AbKKg" TargetMode="External"/><Relationship Id="rId2" Type="http://schemas.openxmlformats.org/officeDocument/2006/relationships/hyperlink" Target="https://youtu.be/iFY7TDywgMM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VsxDyMkZtTw" TargetMode="External"/><Relationship Id="rId4" Type="http://schemas.openxmlformats.org/officeDocument/2006/relationships/hyperlink" Target="https://youtu.be/voX8O0xmUdw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6mUp5AbKK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HzzuL2mjjg" TargetMode="External"/><Relationship Id="rId2" Type="http://schemas.openxmlformats.org/officeDocument/2006/relationships/hyperlink" Target="https://youtu.be/HLmfMbKEUg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bjQmLlB_v1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XztPN0qB3E" TargetMode="External"/><Relationship Id="rId2" Type="http://schemas.openxmlformats.org/officeDocument/2006/relationships/hyperlink" Target="https://youtu.be/-9PxJkkSf0M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OdbWwWzVEwU" TargetMode="External"/><Relationship Id="rId4" Type="http://schemas.openxmlformats.org/officeDocument/2006/relationships/hyperlink" Target="https://youtu.be/PkQABCDUud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T2A1HBMUgQ" TargetMode="External"/><Relationship Id="rId2" Type="http://schemas.openxmlformats.org/officeDocument/2006/relationships/hyperlink" Target="https://youtu.be/quRKfEQs0T8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MmwtzWlXdu4" TargetMode="External"/><Relationship Id="rId4" Type="http://schemas.openxmlformats.org/officeDocument/2006/relationships/hyperlink" Target="https://youtu.be/bjQmLlB_v1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s16hlx1qsg" TargetMode="External"/><Relationship Id="rId2" Type="http://schemas.openxmlformats.org/officeDocument/2006/relationships/hyperlink" Target="https://youtu.be/wFPhplDvtXk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2ktEeEs63K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ksGbCwLEFk" TargetMode="External"/><Relationship Id="rId2" Type="http://schemas.openxmlformats.org/officeDocument/2006/relationships/hyperlink" Target="https://youtu.be/7-dWqoWtZ1s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outu.be/7-dWqoWtZ1s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youtu.be/XZDUVTBZ_tw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quRKfEQs0T8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outu.be/pksGbCwLEF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youtu.be/TT2A1HBMUgQ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Ip6H6WasH4" TargetMode="External"/><Relationship Id="rId2" Type="http://schemas.openxmlformats.org/officeDocument/2006/relationships/hyperlink" Target="https://youtu.be/c7XbCVQlNM0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800" dirty="0" smtClean="0"/>
              <a:t>IPASEN y CUADERNO PROFESOR</a:t>
            </a:r>
            <a:endParaRPr lang="es-ES" sz="48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692398" y="3386664"/>
            <a:ext cx="6815669" cy="151553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400" dirty="0" smtClean="0"/>
              <a:t>MODULO 2, 3, 5 y 6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3064417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46220" y="1456522"/>
            <a:ext cx="1043188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ES" sz="20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EVENTO </a:t>
            </a:r>
            <a:r>
              <a:rPr lang="es-ES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AGENDA PERSONAL </a:t>
            </a:r>
            <a:r>
              <a:rPr lang="es-ES" sz="20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SENECA, COMPARTIDO </a:t>
            </a:r>
            <a:r>
              <a:rPr lang="es-ES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FAMILIAS DE </a:t>
            </a:r>
            <a:r>
              <a:rPr lang="es-ES" sz="20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ALGUNO DE MIS GRUPOS DE </a:t>
            </a:r>
            <a:r>
              <a:rPr lang="es-ES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ALUMNOS</a:t>
            </a:r>
            <a:endParaRPr lang="es-ES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510414" y="945576"/>
            <a:ext cx="1476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TAREAS:</a:t>
            </a:r>
            <a:endParaRPr lang="es-ES" sz="2800" dirty="0"/>
          </a:p>
        </p:txBody>
      </p:sp>
      <p:pic>
        <p:nvPicPr>
          <p:cNvPr id="6" name="Imagen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4" r="17098" b="12466"/>
          <a:stretch/>
        </p:blipFill>
        <p:spPr bwMode="auto">
          <a:xfrm>
            <a:off x="3020530" y="2553129"/>
            <a:ext cx="6007562" cy="3525701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352462" y="1932678"/>
            <a:ext cx="4605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https://www.youtube.com/watch?v=9ItJPjUlxog</a:t>
            </a:r>
          </a:p>
        </p:txBody>
      </p:sp>
    </p:spTree>
    <p:extLst>
      <p:ext uri="{BB962C8B-B14F-4D97-AF65-F5344CB8AC3E}">
        <p14:creationId xmlns:p14="http://schemas.microsoft.com/office/powerpoint/2010/main" val="3765204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0" r="1928" b="14035"/>
          <a:stretch/>
        </p:blipFill>
        <p:spPr bwMode="auto">
          <a:xfrm>
            <a:off x="2699660" y="1959613"/>
            <a:ext cx="6993227" cy="3926030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532587" y="1045214"/>
            <a:ext cx="8860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AUTORIZACIÓN </a:t>
            </a:r>
            <a:r>
              <a:rPr lang="es-ES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ACTIVIDADES PARA ALGUNO DE MIS GRUPOS DE </a:t>
            </a:r>
            <a:r>
              <a:rPr lang="es-ES" sz="20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ALUMNOS</a:t>
            </a:r>
            <a:endParaRPr lang="es-ES" sz="2000" dirty="0">
              <a:solidFill>
                <a:srgbClr val="00B05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635619" y="1432445"/>
            <a:ext cx="3212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https://youtu.be/c7XbCVQlNM0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242869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40923" y="1058123"/>
            <a:ext cx="8543494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600" b="1" dirty="0">
                <a:solidFill>
                  <a:srgbClr val="C00000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MODULO</a:t>
            </a:r>
            <a:r>
              <a:rPr lang="es-ES" sz="3600" b="1" dirty="0">
                <a:solidFill>
                  <a:srgbClr val="C00000"/>
                </a:solidFill>
                <a:latin typeface="Broadway" panose="04040905080B020205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600" b="1" dirty="0" smtClean="0">
                <a:solidFill>
                  <a:srgbClr val="C00000"/>
                </a:solidFill>
                <a:latin typeface="Broadway" panose="04040905080B020205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5:    CUADERNO PROFESOR</a:t>
            </a:r>
            <a:endParaRPr lang="es-ES" sz="3600" b="1" dirty="0">
              <a:solidFill>
                <a:srgbClr val="C00000"/>
              </a:solidFill>
              <a:latin typeface="Broadway" panose="04040905080B020205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713887" y="1914025"/>
            <a:ext cx="6096000" cy="897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CUADERNO DEL PROFESOR DE SÉNECA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https://youtu.be/2aktfUz5atg</a:t>
            </a:r>
            <a:endParaRPr lang="es-ES" sz="2000" dirty="0"/>
          </a:p>
        </p:txBody>
      </p:sp>
      <p:sp>
        <p:nvSpPr>
          <p:cNvPr id="4" name="Rectángulo 3"/>
          <p:cNvSpPr/>
          <p:nvPr/>
        </p:nvSpPr>
        <p:spPr>
          <a:xfrm>
            <a:off x="1713887" y="3154701"/>
            <a:ext cx="5895268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CONFIGURACIÓN CUADERNO DEL PROFESOR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713887" y="3580387"/>
            <a:ext cx="3377143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s-ES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youtu.be/DQi3QB1Iaxw</a:t>
            </a:r>
            <a:endParaRPr lang="es-E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13887" y="4472514"/>
            <a:ext cx="6096000" cy="89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CUADERNO DEL PROFESOR CON ISENECA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https://youtu.be/20l9X5zEx34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767051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68948" y="1074639"/>
            <a:ext cx="9981126" cy="893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CALIFICACIÓN, VISIÓN GLOBAL POR ÁREA Y NIVEL COMPETENCIA EN SÉNECA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https://youtu.be/iFY7TDywgMM</a:t>
            </a:r>
            <a:endParaRPr lang="es-E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68948" y="2454690"/>
            <a:ext cx="101356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COPIA DE ACTIVIDADES EVALUABLES, CUADERNO Y RESUMEN DEL CUADERNO</a:t>
            </a:r>
          </a:p>
          <a:p>
            <a:r>
              <a:rPr lang="es-ES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https://youtu.be/h6mUp5AbKKg</a:t>
            </a:r>
            <a:endParaRPr lang="es-ES" sz="2000" dirty="0"/>
          </a:p>
        </p:txBody>
      </p:sp>
      <p:sp>
        <p:nvSpPr>
          <p:cNvPr id="4" name="Rectángulo 3"/>
          <p:cNvSpPr/>
          <p:nvPr/>
        </p:nvSpPr>
        <p:spPr>
          <a:xfrm>
            <a:off x="1129047" y="3729699"/>
            <a:ext cx="91225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FUNCIONALIDADES CUADERNO DEL PROFESORADO DE SÉNECA</a:t>
            </a:r>
          </a:p>
          <a:p>
            <a:r>
              <a:rPr lang="es-ES" sz="20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https://youtu.be/voX8O0xmUdw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67683" y="4950856"/>
            <a:ext cx="95861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CUADERNO DEL PROFESORADO DESDE ISÉNECA Y REGISTRO DE ACTITUD</a:t>
            </a:r>
          </a:p>
          <a:p>
            <a:r>
              <a:rPr lang="es-ES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https://youtu.be/VsxDyMkZtTw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88942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510414" y="945576"/>
            <a:ext cx="1476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TAREAS:</a:t>
            </a:r>
            <a:endParaRPr lang="es-ES" sz="2800" dirty="0"/>
          </a:p>
        </p:txBody>
      </p:sp>
      <p:sp>
        <p:nvSpPr>
          <p:cNvPr id="3" name="Rectángulo 2"/>
          <p:cNvSpPr/>
          <p:nvPr/>
        </p:nvSpPr>
        <p:spPr>
          <a:xfrm>
            <a:off x="1309352" y="1549426"/>
            <a:ext cx="7899042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sz="20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CREAR </a:t>
            </a:r>
            <a:r>
              <a:rPr lang="es-ES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CATEGORÍAS EN LOS PARÁMETROS DEL CUADERNO</a:t>
            </a:r>
            <a:endParaRPr lang="es-ES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9" r="1752" b="13408"/>
          <a:stretch/>
        </p:blipFill>
        <p:spPr bwMode="auto">
          <a:xfrm>
            <a:off x="2174759" y="2187676"/>
            <a:ext cx="6671310" cy="3810000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1877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58344" y="1180398"/>
            <a:ext cx="8113690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600"/>
              </a:spcAft>
            </a:pPr>
            <a:r>
              <a:rPr lang="es-ES" sz="20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CREAR </a:t>
            </a:r>
            <a:r>
              <a:rPr lang="es-ES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ACTIVIDADES EVALUABLES PARA UNA MATERIA Y NIVEL</a:t>
            </a:r>
            <a:endParaRPr lang="es-ES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0" r="1575" b="9015"/>
          <a:stretch/>
        </p:blipFill>
        <p:spPr bwMode="auto">
          <a:xfrm>
            <a:off x="2327476" y="2178341"/>
            <a:ext cx="6575425" cy="3686175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558344" y="1602052"/>
            <a:ext cx="3249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https://youtu.be/h6mUp5AbKKg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4111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94704" y="1035504"/>
            <a:ext cx="94144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3. CALIFICA</a:t>
            </a:r>
            <a:r>
              <a:rPr lang="es-ES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CON ISÉNECA (APP), PARA UNA FECHA DETERMINADA, LA </a:t>
            </a:r>
            <a:r>
              <a:rPr lang="es-ES" sz="20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ACTIVIDAD</a:t>
            </a:r>
          </a:p>
          <a:p>
            <a:pPr algn="just"/>
            <a:r>
              <a:rPr lang="es-ES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EVALUABLE </a:t>
            </a:r>
            <a:r>
              <a:rPr lang="es-ES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QUE HAS CREADO EN LA TAREA ANTERIOR. GUARDA CAMBIOS</a:t>
            </a:r>
            <a:endParaRPr lang="es-ES" sz="2000" b="1" dirty="0">
              <a:solidFill>
                <a:srgbClr val="00B050"/>
              </a:solidFill>
            </a:endParaRPr>
          </a:p>
        </p:txBody>
      </p:sp>
      <p:pic>
        <p:nvPicPr>
          <p:cNvPr id="3" name="Imagen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7" b="6117"/>
          <a:stretch/>
        </p:blipFill>
        <p:spPr bwMode="auto">
          <a:xfrm>
            <a:off x="2799701" y="2292441"/>
            <a:ext cx="6370057" cy="3528810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1572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04552" y="987155"/>
            <a:ext cx="98780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4. EN</a:t>
            </a:r>
            <a:r>
              <a:rPr lang="es-ES" sz="20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SÉNECA WEB, EN EL MÓDULO DE CURRÍCULO POR COMPETENCIAS Y EN VISIÓN GLOBAL POR ÁREA/MATERIA, COMPRUEBA QUE EL CRITERIO/INDICADOR ASOCIADO A ESA ACTIVIDAD EVALUABLE YA TIENE UNA CALIFICACIÓN</a:t>
            </a:r>
            <a:endParaRPr lang="es-ES" sz="2000" b="1" dirty="0">
              <a:solidFill>
                <a:srgbClr val="00B050"/>
              </a:solidFill>
            </a:endParaRPr>
          </a:p>
        </p:txBody>
      </p:sp>
      <p:pic>
        <p:nvPicPr>
          <p:cNvPr id="3" name="Imagen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3" b="7491"/>
          <a:stretch/>
        </p:blipFill>
        <p:spPr bwMode="auto">
          <a:xfrm>
            <a:off x="2983139" y="2421229"/>
            <a:ext cx="5645705" cy="3309870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0543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79825" y="852059"/>
            <a:ext cx="8865697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600" b="1" dirty="0">
                <a:solidFill>
                  <a:srgbClr val="C00000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MODULO</a:t>
            </a:r>
            <a:r>
              <a:rPr lang="es-ES" sz="3600" b="1" dirty="0">
                <a:solidFill>
                  <a:srgbClr val="C00000"/>
                </a:solidFill>
                <a:latin typeface="Broadway" panose="04040905080B020205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6</a:t>
            </a:r>
            <a:r>
              <a:rPr lang="es-ES" sz="3600" b="1" dirty="0" smtClean="0">
                <a:solidFill>
                  <a:srgbClr val="C00000"/>
                </a:solidFill>
                <a:latin typeface="Broadway" panose="04040905080B020205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:    IPASEN PARA FAMILIAS</a:t>
            </a:r>
            <a:endParaRPr lang="es-ES" sz="3600" b="1" dirty="0">
              <a:solidFill>
                <a:srgbClr val="C00000"/>
              </a:solidFill>
              <a:latin typeface="Broadway" panose="04040905080B020205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33341" y="3069769"/>
            <a:ext cx="9504608" cy="1388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CONSULTAR OBSERVACIONES COMPARTIDAS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(Para 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 observaciones que el profesorado ha hecho </a:t>
            </a:r>
            <a:r>
              <a:rPr lang="es-E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del hijo/a 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como retroalimentación en la sesión de evaluación)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https://youtu.be/HLmfMbKEUgg</a:t>
            </a:r>
            <a:endParaRPr lang="es-ES" sz="2000" dirty="0"/>
          </a:p>
        </p:txBody>
      </p:sp>
      <p:sp>
        <p:nvSpPr>
          <p:cNvPr id="4" name="Rectángulo 3"/>
          <p:cNvSpPr/>
          <p:nvPr/>
        </p:nvSpPr>
        <p:spPr>
          <a:xfrm>
            <a:off x="1133341" y="4950847"/>
            <a:ext cx="81265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CONSULTAR </a:t>
            </a:r>
            <a:r>
              <a:rPr lang="es-ES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LAS CALIFICACIONES </a:t>
            </a:r>
            <a:r>
              <a:rPr lang="es-ES" sz="24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TRIMESTRALES</a:t>
            </a:r>
            <a:endParaRPr lang="es-E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https://youtu.be/KHzzuL2mjjg</a:t>
            </a:r>
            <a:endParaRPr lang="es-ES" sz="2000" dirty="0"/>
          </a:p>
        </p:txBody>
      </p:sp>
      <p:sp>
        <p:nvSpPr>
          <p:cNvPr id="6" name="Rectángulo 5"/>
          <p:cNvSpPr/>
          <p:nvPr/>
        </p:nvSpPr>
        <p:spPr>
          <a:xfrm>
            <a:off x="1133341" y="1753250"/>
            <a:ext cx="752126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CÓMO </a:t>
            </a:r>
            <a:r>
              <a:rPr lang="es-ES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INSTALARSE </a:t>
            </a:r>
            <a:r>
              <a:rPr lang="es-E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IPASEN EN EL MÓVIL</a:t>
            </a:r>
          </a:p>
          <a:p>
            <a:pPr>
              <a:spcAft>
                <a:spcPts val="600"/>
              </a:spcAft>
            </a:pPr>
            <a:r>
              <a:rPr lang="es-ES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https://youtu.be/bjQmLlB_v14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349584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29048" y="894000"/>
            <a:ext cx="9315718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AUTORIZACIÓN DE ACTIVIDADES, POR PARTE DE LAS </a:t>
            </a:r>
            <a:r>
              <a:rPr lang="es-ES" sz="24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FAMILIAS</a:t>
            </a:r>
            <a:endParaRPr lang="es-E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https://youtu.be/-9PxJkkSf0M</a:t>
            </a:r>
            <a:endParaRPr lang="es-ES" sz="2000" dirty="0"/>
          </a:p>
        </p:txBody>
      </p:sp>
      <p:sp>
        <p:nvSpPr>
          <p:cNvPr id="3" name="Rectángulo 2"/>
          <p:cNvSpPr/>
          <p:nvPr/>
        </p:nvSpPr>
        <p:spPr>
          <a:xfrm>
            <a:off x="1129048" y="2181886"/>
            <a:ext cx="778313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AUTORIZACIÓN PARA LA RECOGIDA DEL </a:t>
            </a:r>
            <a:r>
              <a:rPr lang="es-ES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ALUMNADO</a:t>
            </a:r>
            <a:endParaRPr lang="es-ES" sz="24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ES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https://youtu.be/RXztPN0qB3E</a:t>
            </a:r>
            <a:endParaRPr lang="es-ES" sz="2000" dirty="0"/>
          </a:p>
        </p:txBody>
      </p:sp>
      <p:sp>
        <p:nvSpPr>
          <p:cNvPr id="4" name="Rectángulo 3"/>
          <p:cNvSpPr/>
          <p:nvPr/>
        </p:nvSpPr>
        <p:spPr>
          <a:xfrm>
            <a:off x="1129047" y="3482651"/>
            <a:ext cx="8555865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COMUNICACIÓN DE AUSENCIAS Y JUSTIFICACIÓN DE </a:t>
            </a:r>
            <a:r>
              <a:rPr lang="es-ES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FALTAS</a:t>
            </a:r>
            <a:endParaRPr lang="es-ES" sz="24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ES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https://youtu.be/PkQABCDUuds</a:t>
            </a:r>
            <a:endParaRPr lang="es-ES" sz="2000" dirty="0"/>
          </a:p>
        </p:txBody>
      </p:sp>
      <p:sp>
        <p:nvSpPr>
          <p:cNvPr id="5" name="Rectángulo 4"/>
          <p:cNvSpPr/>
          <p:nvPr/>
        </p:nvSpPr>
        <p:spPr>
          <a:xfrm>
            <a:off x="1133340" y="4835319"/>
            <a:ext cx="9659156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CONSULTAR </a:t>
            </a:r>
            <a:r>
              <a:rPr lang="es-ES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LAS </a:t>
            </a:r>
            <a:r>
              <a:rPr lang="es-E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CALIFICACIONES DE LAS ACTIVIDADES EVALUABLES DEL EQUIPO DOCENTE DE SUS </a:t>
            </a:r>
            <a:r>
              <a:rPr lang="es-ES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HIJOS/AS</a:t>
            </a:r>
            <a:endParaRPr lang="es-ES" sz="24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ES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https://youtu.be/OdbWwWzVEwU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803201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84360" y="765397"/>
            <a:ext cx="7126310" cy="642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600" b="1" dirty="0" smtClean="0">
                <a:solidFill>
                  <a:srgbClr val="C00000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MODULO</a:t>
            </a:r>
            <a:r>
              <a:rPr lang="es-ES" sz="3600" b="1" dirty="0" smtClean="0">
                <a:solidFill>
                  <a:srgbClr val="C00000"/>
                </a:solidFill>
                <a:latin typeface="Broadway" panose="04040905080B020205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2: IPASEN</a:t>
            </a:r>
            <a:endParaRPr lang="es-ES" sz="3600" b="1" dirty="0">
              <a:solidFill>
                <a:srgbClr val="C00000"/>
              </a:solidFill>
              <a:latin typeface="Broadway" panose="04040905080B020205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185114" y="3408528"/>
            <a:ext cx="8336924" cy="919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COMUNICACIONES CON </a:t>
            </a: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FAMILIAS U OTROS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TRAVÉS DE ISÉNECA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https://youtu.be/quRKfEQs0T8</a:t>
            </a:r>
            <a:endParaRPr lang="es-E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185114" y="4779322"/>
            <a:ext cx="7718739" cy="89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REALIZAR OBSERVACIONES COMPARTIDAS DESDE ISÉNECA</a:t>
            </a:r>
          </a:p>
          <a:p>
            <a:r>
              <a:rPr lang="es-ES" sz="2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https://youtu.be/TT2A1HBMUgQ</a:t>
            </a:r>
            <a:endParaRPr lang="es-ES" sz="2000" dirty="0"/>
          </a:p>
        </p:txBody>
      </p:sp>
      <p:sp>
        <p:nvSpPr>
          <p:cNvPr id="5" name="Rectángulo 4"/>
          <p:cNvSpPr/>
          <p:nvPr/>
        </p:nvSpPr>
        <p:spPr>
          <a:xfrm>
            <a:off x="2185113" y="1780237"/>
            <a:ext cx="8336925" cy="151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CÓMO INSTALAR Y </a:t>
            </a: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CONFIGURAR IPASEN E ISENECA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MÓVIL</a:t>
            </a:r>
          </a:p>
          <a:p>
            <a:r>
              <a:rPr lang="es-ES" sz="2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s-ES" sz="2000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youtu.be/bjQmLlB_v14</a:t>
            </a:r>
            <a:endParaRPr lang="es-ES" sz="2000" u="sng" dirty="0" smtClean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u="sng" dirty="0">
                <a:hlinkClick r:id="rId5"/>
              </a:rPr>
              <a:t>https://youtu.be/MmwtzWlXdu4</a:t>
            </a:r>
            <a:r>
              <a:rPr lang="es-ES" sz="2000" dirty="0"/>
              <a:t>  (webinar para las familias)</a:t>
            </a:r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313933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44958" y="1128990"/>
            <a:ext cx="9019504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CÓMO COMUNICARSE LAS FAMILIAS CON </a:t>
            </a:r>
            <a:r>
              <a:rPr lang="es-ES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PROFESORADO</a:t>
            </a:r>
            <a:endParaRPr lang="es-ES" sz="24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(Por ejemplo, para pedir una tutoría)</a:t>
            </a:r>
            <a:endParaRPr lang="es-E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https://youtu.be/wFPhplDvtXk</a:t>
            </a:r>
            <a:endParaRPr lang="es-ES" sz="2000" dirty="0"/>
          </a:p>
        </p:txBody>
      </p:sp>
      <p:sp>
        <p:nvSpPr>
          <p:cNvPr id="3" name="Rectángulo 2"/>
          <p:cNvSpPr/>
          <p:nvPr/>
        </p:nvSpPr>
        <p:spPr>
          <a:xfrm>
            <a:off x="1244957" y="2761439"/>
            <a:ext cx="9367235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CÓMO CONSULTAR LA CLAVE IANDE DE NUESTROS HIJOS DESDE IPASEN</a:t>
            </a:r>
          </a:p>
          <a:p>
            <a:r>
              <a:rPr lang="es-ES" sz="20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https://youtu.be/Ws16hlx1qsg</a:t>
            </a:r>
            <a:endParaRPr lang="es-E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44957" y="4116890"/>
            <a:ext cx="971496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CÓMO DESCARGAR LOS </a:t>
            </a:r>
            <a:r>
              <a:rPr lang="es-ES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DOCUMENTOS </a:t>
            </a:r>
            <a:r>
              <a:rPr lang="es-E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QUE EL PROFESORADO SUBE AL  PUNTO DE RECOGIDA PARA QUE PODAMOS DESCARGARLOS O </a:t>
            </a:r>
            <a:r>
              <a:rPr lang="es-ES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IMPRIMIRLOS</a:t>
            </a:r>
            <a:endParaRPr lang="es-ES" sz="24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(Por ejemplo, el libro de calificaciones o cheque libro)</a:t>
            </a:r>
            <a:endParaRPr lang="es-E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ES" sz="20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https://youtu.be/2ktEeEs63Kc</a:t>
            </a:r>
            <a:endParaRPr lang="es-E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05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50952" y="1418731"/>
            <a:ext cx="5273495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COMUNICACIONES </a:t>
            </a: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TRAVÉS DE </a:t>
            </a: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SÉNECA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650952" y="1906237"/>
            <a:ext cx="3485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u="sng" dirty="0">
                <a:hlinkClick r:id="rId2"/>
              </a:rPr>
              <a:t>https://youtu.be/7-dWqoWtZ1s</a:t>
            </a:r>
            <a:endParaRPr lang="es-ES" sz="2000" u="sng" dirty="0"/>
          </a:p>
        </p:txBody>
      </p:sp>
      <p:sp>
        <p:nvSpPr>
          <p:cNvPr id="6" name="Rectángulo 5"/>
          <p:cNvSpPr/>
          <p:nvPr/>
        </p:nvSpPr>
        <p:spPr>
          <a:xfrm>
            <a:off x="1650952" y="3221776"/>
            <a:ext cx="8118376" cy="856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OBSERVACIONES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COMPARTIDAS DESDE </a:t>
            </a: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SÉNECA, CON EQUIPO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DOCENTE Y TUTORES LEGALES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715347" y="4078608"/>
            <a:ext cx="3576428" cy="411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u="sng" dirty="0">
                <a:hlinkClick r:id="rId3"/>
              </a:rPr>
              <a:t>https://youtu.be/pksGbCwLEFk</a:t>
            </a:r>
            <a:endParaRPr lang="es-ES" sz="2000" dirty="0"/>
          </a:p>
        </p:txBody>
      </p:sp>
      <p:sp>
        <p:nvSpPr>
          <p:cNvPr id="8" name="Rectángulo 7"/>
          <p:cNvSpPr/>
          <p:nvPr/>
        </p:nvSpPr>
        <p:spPr>
          <a:xfrm>
            <a:off x="1646531" y="2367922"/>
            <a:ext cx="3744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u="sng" dirty="0">
                <a:solidFill>
                  <a:srgbClr val="B4CD4B"/>
                </a:solidFill>
              </a:rPr>
              <a:t>https://youtu.be/XZDUVTBZ_tw</a:t>
            </a:r>
          </a:p>
        </p:txBody>
      </p:sp>
    </p:spTree>
    <p:extLst>
      <p:ext uri="{BB962C8B-B14F-4D97-AF65-F5344CB8AC3E}">
        <p14:creationId xmlns:p14="http://schemas.microsoft.com/office/powerpoint/2010/main" val="2874098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86893" y="660528"/>
            <a:ext cx="732726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TAREAS:</a:t>
            </a:r>
          </a:p>
          <a:p>
            <a:endParaRPr lang="es-ES" sz="16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COMUNICACIÓN </a:t>
            </a:r>
            <a:r>
              <a:rPr lang="es-ES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MIEMBRO DE EQUIPO </a:t>
            </a:r>
            <a:r>
              <a:rPr lang="es-ES" sz="20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DOCENTE DESDE SENECA</a:t>
            </a:r>
          </a:p>
          <a:p>
            <a:r>
              <a:rPr lang="es-ES" sz="2000" u="sng" dirty="0">
                <a:hlinkClick r:id="rId2"/>
              </a:rPr>
              <a:t>https://</a:t>
            </a:r>
            <a:r>
              <a:rPr lang="es-ES" sz="2000" u="sng" dirty="0" smtClean="0">
                <a:hlinkClick r:id="rId2"/>
              </a:rPr>
              <a:t>youtu.be/7-dWqoWtZ1s</a:t>
            </a:r>
            <a:endParaRPr lang="es-ES" sz="2000" u="sng" dirty="0" smtClean="0"/>
          </a:p>
          <a:p>
            <a:endParaRPr lang="es-ES" sz="2000" dirty="0"/>
          </a:p>
          <a:p>
            <a:endParaRPr lang="es-ES" sz="2000" dirty="0"/>
          </a:p>
          <a:p>
            <a:pPr marL="457200" indent="-457200">
              <a:buAutoNum type="arabicPeriod"/>
            </a:pPr>
            <a:endParaRPr lang="es-ES" sz="2000" dirty="0">
              <a:solidFill>
                <a:srgbClr val="00B050"/>
              </a:solidFill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1" r="9513" b="6504"/>
          <a:stretch/>
        </p:blipFill>
        <p:spPr bwMode="auto">
          <a:xfrm>
            <a:off x="2198639" y="2263730"/>
            <a:ext cx="6918960" cy="3695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9237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33198" y="1109609"/>
            <a:ext cx="92145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COMUNICACIÓN </a:t>
            </a:r>
            <a:r>
              <a:rPr lang="es-ES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DESDE ISENECA A </a:t>
            </a:r>
            <a:r>
              <a:rPr lang="es-ES" sz="20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COMPAÑERO</a:t>
            </a:r>
          </a:p>
          <a:p>
            <a:r>
              <a:rPr lang="es-ES" sz="20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ES" sz="20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EQUIPO DIRECTIVO</a:t>
            </a:r>
          </a:p>
          <a:p>
            <a:r>
              <a:rPr lang="es-ES" sz="2000" u="sng" dirty="0">
                <a:hlinkClick r:id="rId2"/>
              </a:rPr>
              <a:t>https://youtu.be/XZDUVTBZ_tw</a:t>
            </a:r>
            <a:endParaRPr lang="es-ES" sz="2000" dirty="0"/>
          </a:p>
          <a:p>
            <a:endParaRPr lang="es-ES" sz="2000" dirty="0">
              <a:solidFill>
                <a:srgbClr val="00B050"/>
              </a:solidFill>
            </a:endParaRPr>
          </a:p>
        </p:txBody>
      </p:sp>
      <p:pic>
        <p:nvPicPr>
          <p:cNvPr id="3" name="Imagen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4" t="9787" r="35442" b="7915"/>
          <a:stretch/>
        </p:blipFill>
        <p:spPr bwMode="auto">
          <a:xfrm>
            <a:off x="7534141" y="1109609"/>
            <a:ext cx="3129481" cy="494346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5518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36229" y="1236629"/>
            <a:ext cx="7591861" cy="801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COMUNICACION </a:t>
            </a:r>
            <a:r>
              <a:rPr lang="es-ES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FAMILIAS A TRAVÉS DE ISÉNECA</a:t>
            </a:r>
          </a:p>
          <a:p>
            <a:r>
              <a:rPr lang="es-E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https://youtu.be/quRKfEQs0T8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5399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51019" y="761761"/>
            <a:ext cx="9161172" cy="1479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ES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s-ES" sz="20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OBSERVACIÓN </a:t>
            </a:r>
            <a:r>
              <a:rPr lang="es-ES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COMPARTIDA DESDE SÉNECA SOBRE LA EVOLUCIÓN </a:t>
            </a:r>
            <a:r>
              <a:rPr lang="es-ES" sz="20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ACADÉMICA</a:t>
            </a:r>
          </a:p>
          <a:p>
            <a:pPr algn="just">
              <a:lnSpc>
                <a:spcPct val="107000"/>
              </a:lnSpc>
            </a:pPr>
            <a:r>
              <a:rPr lang="es-ES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s-ES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UN ALUMNO, CON EQUIPO DOCENTE Y TUTORES </a:t>
            </a:r>
            <a:r>
              <a:rPr lang="es-ES" sz="20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LEGALES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u="sng" dirty="0">
                <a:hlinkClick r:id="rId2"/>
              </a:rPr>
              <a:t>https://youtu.be/pksGbCwLEFk</a:t>
            </a:r>
            <a:endParaRPr lang="es-ES" sz="20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2" r="27623" b="13407"/>
          <a:stretch/>
        </p:blipFill>
        <p:spPr bwMode="auto">
          <a:xfrm>
            <a:off x="768439" y="2075847"/>
            <a:ext cx="4975538" cy="35814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" t="13805" r="7222" b="15290"/>
          <a:stretch/>
        </p:blipFill>
        <p:spPr bwMode="auto">
          <a:xfrm>
            <a:off x="5937161" y="2011117"/>
            <a:ext cx="5499279" cy="376237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8053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41926" y="813272"/>
            <a:ext cx="9444508" cy="1479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ES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s-ES" sz="20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OBSERVACIÓN </a:t>
            </a:r>
            <a:r>
              <a:rPr lang="es-ES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COMPARTIDA DESDE ISÉNECA SOBRE LA EVOLUCIÓN ACADÉMICA </a:t>
            </a:r>
            <a:r>
              <a:rPr lang="es-ES" sz="20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</a:p>
          <a:p>
            <a:pPr algn="just">
              <a:lnSpc>
                <a:spcPct val="107000"/>
              </a:lnSpc>
            </a:pPr>
            <a:r>
              <a:rPr lang="es-ES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s-ES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ALUMNO, SÓLO CON EL EQUIPO </a:t>
            </a:r>
            <a:r>
              <a:rPr lang="es-ES" sz="20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DOCENTE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u="sng" dirty="0">
                <a:hlinkClick r:id="rId2"/>
              </a:rPr>
              <a:t>https://youtu.be/TT2A1HBMUgQ</a:t>
            </a:r>
            <a:endParaRPr lang="es-ES" sz="20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8" t="3765" r="37206" b="9643"/>
          <a:stretch/>
        </p:blipFill>
        <p:spPr bwMode="auto">
          <a:xfrm>
            <a:off x="1347787" y="2096821"/>
            <a:ext cx="2181225" cy="3952240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5" t="4706" r="37029" b="7446"/>
          <a:stretch/>
        </p:blipFill>
        <p:spPr bwMode="auto">
          <a:xfrm>
            <a:off x="4730376" y="2096821"/>
            <a:ext cx="2094865" cy="3914775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3" t="4707" r="35971" b="7709"/>
          <a:stretch/>
        </p:blipFill>
        <p:spPr bwMode="auto">
          <a:xfrm>
            <a:off x="8026606" y="2039671"/>
            <a:ext cx="2294890" cy="3971925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6383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99256" y="765089"/>
            <a:ext cx="7778839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600" b="1" dirty="0" smtClean="0">
                <a:solidFill>
                  <a:srgbClr val="C00000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MODULO</a:t>
            </a:r>
            <a:r>
              <a:rPr lang="es-ES" sz="3600" b="1" dirty="0" smtClean="0">
                <a:solidFill>
                  <a:srgbClr val="C00000"/>
                </a:solidFill>
                <a:latin typeface="Broadway" panose="04040905080B020205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3: UTILIDADES SENECA</a:t>
            </a:r>
            <a:endParaRPr lang="es-ES" sz="3600" b="1" dirty="0">
              <a:solidFill>
                <a:srgbClr val="C00000"/>
              </a:solidFill>
              <a:latin typeface="Broadway" panose="04040905080B020205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901780" y="1653330"/>
            <a:ext cx="8542986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AGENDA PERSONAL DE SÉNECA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(Para guardar fechas de eventos y que les llegue un aviso por Ipasen a claustro o familias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901780" y="3311254"/>
            <a:ext cx="8839200" cy="1168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REALIZAR AUTORIZACIÓN DE ACTIVIDADES DESDE SÉNECA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(Llega automáticamente a familias en Ipasen)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https://youtu.be/c7XbCVQlNM0</a:t>
            </a:r>
            <a:endParaRPr lang="es-ES" sz="2400" dirty="0"/>
          </a:p>
        </p:txBody>
      </p:sp>
      <p:sp>
        <p:nvSpPr>
          <p:cNvPr id="5" name="Rectángulo 4"/>
          <p:cNvSpPr/>
          <p:nvPr/>
        </p:nvSpPr>
        <p:spPr>
          <a:xfrm>
            <a:off x="1901780" y="4886079"/>
            <a:ext cx="8427076" cy="841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AUSENCIAS ALUMNADO Y JUSTIFICACIÓN FALTAS CON ISÉNECA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https://youtu.be/tIp6H6WasH4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1901780" y="2455650"/>
            <a:ext cx="51035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https://www.youtube.com/watch?v=9ItJPjUlxog</a:t>
            </a:r>
          </a:p>
        </p:txBody>
      </p:sp>
    </p:spTree>
    <p:extLst>
      <p:ext uri="{BB962C8B-B14F-4D97-AF65-F5344CB8AC3E}">
        <p14:creationId xmlns:p14="http://schemas.microsoft.com/office/powerpoint/2010/main" val="9867338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426</TotalTime>
  <Words>537</Words>
  <Application>Microsoft Office PowerPoint</Application>
  <PresentationFormat>Panorámica</PresentationFormat>
  <Paragraphs>92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Arial</vt:lpstr>
      <vt:lpstr>Bahnschrift SemiBold</vt:lpstr>
      <vt:lpstr>Britannic Bold</vt:lpstr>
      <vt:lpstr>Broadway</vt:lpstr>
      <vt:lpstr>Calibri</vt:lpstr>
      <vt:lpstr>Garamond</vt:lpstr>
      <vt:lpstr>Times New Roman</vt:lpstr>
      <vt:lpstr>Orgánico</vt:lpstr>
      <vt:lpstr>IPASEN y CUADERNO PROFESOR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IPASEN y CUADERNO PROFESOR</dc:title>
  <dc:creator>USUARIO</dc:creator>
  <cp:lastModifiedBy>USUARIO</cp:lastModifiedBy>
  <cp:revision>24</cp:revision>
  <dcterms:created xsi:type="dcterms:W3CDTF">2020-11-28T05:34:47Z</dcterms:created>
  <dcterms:modified xsi:type="dcterms:W3CDTF">2021-01-15T09:46:01Z</dcterms:modified>
</cp:coreProperties>
</file>