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6" r:id="rId5"/>
    <p:sldId id="298" r:id="rId6"/>
    <p:sldId id="299" r:id="rId7"/>
    <p:sldId id="300" r:id="rId8"/>
    <p:sldId id="301" r:id="rId9"/>
    <p:sldId id="303" r:id="rId10"/>
    <p:sldId id="294" r:id="rId11"/>
    <p:sldId id="304" r:id="rId12"/>
    <p:sldId id="305" r:id="rId13"/>
    <p:sldId id="306" r:id="rId14"/>
    <p:sldId id="307" r:id="rId15"/>
    <p:sldId id="308" r:id="rId16"/>
    <p:sldId id="309"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197" autoAdjust="0"/>
    <p:restoredTop sz="94660" autoAdjust="0"/>
  </p:normalViewPr>
  <p:slideViewPr>
    <p:cSldViewPr snapToGrid="0">
      <p:cViewPr varScale="1">
        <p:scale>
          <a:sx n="76" d="100"/>
          <a:sy n="76" d="100"/>
        </p:scale>
        <p:origin x="-120" y="-7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9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2/20/2017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‹Nº›</a:t>
            </a:fld>
            <a:endParaRPr/>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2/20/2017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‹Nº›</a:t>
            </a:fld>
            <a:endParaRPr/>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FB667E1-E601-4AAF-B95C-B25720D70A60}" type="slidenum">
              <a:rPr lang="es-ES" smtClean="0"/>
              <a:pPr/>
              <a:t>1</a:t>
            </a:fld>
            <a:endParaRPr lang="es-ES"/>
          </a:p>
        </p:txBody>
      </p:sp>
    </p:spTree>
    <p:extLst>
      <p:ext uri="{BB962C8B-B14F-4D97-AF65-F5344CB8AC3E}">
        <p14:creationId xmlns="" xmlns:p14="http://schemas.microsoft.com/office/powerpoint/2010/main" val="275244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a:t>Click to edit Master title style</a:t>
            </a: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pPr/>
              <a:t>2/20/2017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pPr/>
              <a:t>2/20/2017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pPr/>
              <a:t>2/20/2017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a:t>Click to edit Master title style</a:t>
            </a: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pPr/>
              <a:t>2/20/2017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27158437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 xmlns:p14="http://schemas.microsoft.com/office/powerpoint/2010/main" val="1392521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pPr/>
              <a:t>2/20/2017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40037005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a:t>Click to edit Master title style</a:t>
            </a:r>
          </a:p>
        </p:txBody>
      </p:sp>
      <p:sp>
        <p:nvSpPr>
          <p:cNvPr id="3" name="Date Placeholder 2"/>
          <p:cNvSpPr>
            <a:spLocks noGrp="1"/>
          </p:cNvSpPr>
          <p:nvPr>
            <p:ph type="dt" sz="half" idx="10"/>
          </p:nvPr>
        </p:nvSpPr>
        <p:spPr/>
        <p:txBody>
          <a:bodyPr/>
          <a:lstStyle/>
          <a:p>
            <a:fld id="{9E583DDF-CA54-461A-A486-592D2374C532}" type="datetimeFigureOut">
              <a:rPr lang="en-US"/>
              <a:pPr/>
              <a:t>2/20/2017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pPr/>
              <a:t>2/20/2017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a:t>Click to edit Master title style</a:t>
            </a: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2/20/2017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a:t>Click to edit Master title style</a:t>
            </a: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2/20/2017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2/20/2017</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‹Nº›</a:t>
            </a:fld>
            <a:endParaRPr/>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marL="0" indent="0" algn="ctr" defTabSz="914400">
              <a:spcBef>
                <a:spcPts val="0"/>
              </a:spcBef>
              <a:buNone/>
            </a:pPr>
            <a:r>
              <a:rPr lang="es-ES" noProof="1" smtClean="0">
                <a:latin typeface="Cambria"/>
              </a:rPr>
              <a:t>¿</a:t>
            </a:r>
            <a:r>
              <a:rPr lang="es-ES" b="0" i="0" noProof="1" smtClean="0">
                <a:solidFill>
                  <a:schemeClr val="tx1"/>
                </a:solidFill>
                <a:latin typeface="Cambria"/>
                <a:ea typeface="+mj-ea"/>
                <a:cs typeface="+mj-cs"/>
              </a:rPr>
              <a:t>CÓMO HACER UN BLOG?</a:t>
            </a:r>
            <a:endParaRPr lang="es-ES" b="0" i="0" noProof="1">
              <a:solidFill>
                <a:schemeClr val="tx1"/>
              </a:solidFill>
              <a:latin typeface="Cambria"/>
              <a:ea typeface="+mj-ea"/>
              <a:cs typeface="+mj-cs"/>
            </a:endParaRPr>
          </a:p>
        </p:txBody>
      </p:sp>
      <p:sp>
        <p:nvSpPr>
          <p:cNvPr id="5" name="Subtítulo 4"/>
          <p:cNvSpPr>
            <a:spLocks noGrp="1"/>
          </p:cNvSpPr>
          <p:nvPr>
            <p:ph type="subTitle" idx="1"/>
          </p:nvPr>
        </p:nvSpPr>
        <p:spPr/>
        <p:txBody>
          <a:bodyPr>
            <a:normAutofit fontScale="92500"/>
          </a:bodyPr>
          <a:lstStyle/>
          <a:p>
            <a:pPr marL="0" indent="0" algn="ctr">
              <a:spcBef>
                <a:spcPts val="0"/>
              </a:spcBef>
              <a:buNone/>
            </a:pPr>
            <a:r>
              <a:rPr lang="es-ES" noProof="1" smtClean="0"/>
              <a:t>C.E.I.P. Almudena Grandes</a:t>
            </a:r>
            <a:endParaRPr lang="es-ES" noProof="1"/>
          </a:p>
          <a:p>
            <a:pPr marL="0" indent="0" algn="ctr">
              <a:spcBef>
                <a:spcPts val="0"/>
              </a:spcBef>
              <a:buNone/>
            </a:pPr>
            <a:r>
              <a:rPr lang="es-ES" noProof="1" smtClean="0"/>
              <a:t>2016/2017</a:t>
            </a:r>
          </a:p>
        </p:txBody>
      </p:sp>
    </p:spTree>
    <p:extLst>
      <p:ext uri="{BB962C8B-B14F-4D97-AF65-F5344CB8AC3E}">
        <p14:creationId xmlns="" xmlns:p14="http://schemas.microsoft.com/office/powerpoint/2010/main" val="32506700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
          </p:nvPr>
        </p:nvSpPr>
        <p:spPr>
          <a:xfrm>
            <a:off x="1390786" y="662034"/>
            <a:ext cx="4480560" cy="768096"/>
          </a:xfrm>
        </p:spPr>
        <p:txBody>
          <a:bodyPr/>
          <a:lstStyle/>
          <a:p>
            <a:r>
              <a:rPr lang="es-ES" dirty="0" smtClean="0">
                <a:latin typeface="Eras Medium ITC" pitchFamily="34" charset="0"/>
              </a:rPr>
              <a:t>Entramos en la pestaña DISEÑO</a:t>
            </a:r>
            <a:endParaRPr lang="es-ES" dirty="0">
              <a:latin typeface="Eras Medium ITC" pitchFamily="34" charset="0"/>
            </a:endParaRPr>
          </a:p>
        </p:txBody>
      </p:sp>
      <p:sp>
        <p:nvSpPr>
          <p:cNvPr id="3" name="2 Marcador de contenido"/>
          <p:cNvSpPr>
            <a:spLocks noGrp="1"/>
          </p:cNvSpPr>
          <p:nvPr>
            <p:ph sz="half" idx="2"/>
          </p:nvPr>
        </p:nvSpPr>
        <p:spPr/>
        <p:txBody>
          <a:bodyPr/>
          <a:lstStyle/>
          <a:p>
            <a:pPr>
              <a:buNone/>
            </a:pPr>
            <a:r>
              <a:rPr lang="es-ES" dirty="0" smtClean="0"/>
              <a:t>Entramos en diseño</a:t>
            </a:r>
            <a:endParaRPr lang="es-ES" dirty="0"/>
          </a:p>
        </p:txBody>
      </p:sp>
      <p:sp>
        <p:nvSpPr>
          <p:cNvPr id="9" name="8 Marcador de contenido"/>
          <p:cNvSpPr>
            <a:spLocks noGrp="1"/>
          </p:cNvSpPr>
          <p:nvPr>
            <p:ph sz="quarter" idx="4"/>
          </p:nvPr>
        </p:nvSpPr>
        <p:spPr>
          <a:xfrm>
            <a:off x="6177169" y="1453019"/>
            <a:ext cx="4480560" cy="4185781"/>
          </a:xfrm>
        </p:spPr>
        <p:txBody>
          <a:bodyPr/>
          <a:lstStyle/>
          <a:p>
            <a:pPr>
              <a:buNone/>
            </a:pPr>
            <a:r>
              <a:rPr lang="es-ES" dirty="0" smtClean="0">
                <a:latin typeface="Eras Medium ITC" pitchFamily="34" charset="0"/>
              </a:rPr>
              <a:t>Podremos elegir la disposición de los elementos de mi Blog.</a:t>
            </a:r>
          </a:p>
          <a:p>
            <a:pPr>
              <a:buNone/>
            </a:pPr>
            <a:r>
              <a:rPr lang="es-ES" dirty="0" smtClean="0">
                <a:latin typeface="Eras Medium ITC" pitchFamily="34" charset="0"/>
              </a:rPr>
              <a:t>Podremos añadir </a:t>
            </a:r>
            <a:r>
              <a:rPr lang="es-ES" dirty="0" err="1" smtClean="0">
                <a:latin typeface="Eras Medium ITC" pitchFamily="34" charset="0"/>
              </a:rPr>
              <a:t>Gadget</a:t>
            </a:r>
            <a:r>
              <a:rPr lang="es-ES" dirty="0" smtClean="0">
                <a:latin typeface="Eras Medium ITC" pitchFamily="34" charset="0"/>
              </a:rPr>
              <a:t> para darle un toque personal</a:t>
            </a:r>
          </a:p>
          <a:p>
            <a:pPr>
              <a:buNone/>
            </a:pPr>
            <a:r>
              <a:rPr lang="es-ES" dirty="0" smtClean="0">
                <a:latin typeface="Eras Medium ITC" pitchFamily="34" charset="0"/>
              </a:rPr>
              <a:t>Podremos añadir o quitar elementos</a:t>
            </a:r>
          </a:p>
        </p:txBody>
      </p:sp>
      <p:sp>
        <p:nvSpPr>
          <p:cNvPr id="2" name="1 Título"/>
          <p:cNvSpPr>
            <a:spLocks noGrp="1"/>
          </p:cNvSpPr>
          <p:nvPr>
            <p:ph type="title"/>
          </p:nvPr>
        </p:nvSpPr>
        <p:spPr>
          <a:xfrm>
            <a:off x="1524000" y="78910"/>
            <a:ext cx="9133730" cy="622548"/>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pic>
        <p:nvPicPr>
          <p:cNvPr id="4098" name="Picture 2"/>
          <p:cNvPicPr>
            <a:picLocks noChangeAspect="1" noChangeArrowheads="1"/>
          </p:cNvPicPr>
          <p:nvPr/>
        </p:nvPicPr>
        <p:blipFill>
          <a:blip r:embed="rId2"/>
          <a:srcRect/>
          <a:stretch>
            <a:fillRect/>
          </a:stretch>
        </p:blipFill>
        <p:spPr bwMode="auto">
          <a:xfrm>
            <a:off x="1365337" y="1540702"/>
            <a:ext cx="4158641" cy="4409161"/>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584969"/>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pic>
        <p:nvPicPr>
          <p:cNvPr id="4" name="3 Marcador de contenido" descr="añadir.jpg"/>
          <p:cNvPicPr>
            <a:picLocks noGrp="1" noChangeAspect="1"/>
          </p:cNvPicPr>
          <p:nvPr>
            <p:ph sz="half" idx="1"/>
          </p:nvPr>
        </p:nvPicPr>
        <p:blipFill>
          <a:blip r:embed="rId2"/>
          <a:stretch>
            <a:fillRect/>
          </a:stretch>
        </p:blipFill>
        <p:spPr>
          <a:xfrm>
            <a:off x="348737" y="1490597"/>
            <a:ext cx="5659952" cy="3405027"/>
          </a:xfrm>
        </p:spPr>
      </p:pic>
      <p:sp>
        <p:nvSpPr>
          <p:cNvPr id="5" name="4 Marcador de contenido"/>
          <p:cNvSpPr>
            <a:spLocks noGrp="1"/>
          </p:cNvSpPr>
          <p:nvPr>
            <p:ph sz="half" idx="2"/>
          </p:nvPr>
        </p:nvSpPr>
        <p:spPr>
          <a:xfrm>
            <a:off x="6177169" y="751562"/>
            <a:ext cx="4480560" cy="4858282"/>
          </a:xfrm>
        </p:spPr>
        <p:txBody>
          <a:bodyPr/>
          <a:lstStyle/>
          <a:p>
            <a:pPr>
              <a:buNone/>
            </a:pPr>
            <a:r>
              <a:rPr lang="es-ES" dirty="0" smtClean="0">
                <a:latin typeface="Eras Light ITC" pitchFamily="34" charset="0"/>
              </a:rPr>
              <a:t>Para añadir a compañeros para que participen en el blog:</a:t>
            </a:r>
          </a:p>
          <a:p>
            <a:pPr>
              <a:buNone/>
            </a:pPr>
            <a:r>
              <a:rPr lang="es-ES" dirty="0" smtClean="0">
                <a:latin typeface="Eras Light ITC" pitchFamily="34" charset="0"/>
              </a:rPr>
              <a:t>-Vamos a “configuración”</a:t>
            </a:r>
          </a:p>
          <a:p>
            <a:pPr>
              <a:buNone/>
            </a:pPr>
            <a:r>
              <a:rPr lang="es-ES" dirty="0" smtClean="0">
                <a:latin typeface="Eras Light ITC" pitchFamily="34" charset="0"/>
              </a:rPr>
              <a:t>-Bajamos hasta encontrar “añadir autores”</a:t>
            </a:r>
          </a:p>
          <a:p>
            <a:pPr>
              <a:buNone/>
            </a:pPr>
            <a:r>
              <a:rPr lang="es-ES" dirty="0" smtClean="0">
                <a:latin typeface="Eras Light ITC" pitchFamily="34" charset="0"/>
              </a:rPr>
              <a:t>-Clicamos y se nos abre un cuadro donde debemos introducir el correo del invitado, y clicamos en añadir.</a:t>
            </a:r>
            <a:endParaRPr lang="es-ES" dirty="0">
              <a:latin typeface="Eras Light ITC"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2"/>
          </p:nvPr>
        </p:nvSpPr>
        <p:spPr>
          <a:xfrm>
            <a:off x="1528572" y="1327759"/>
            <a:ext cx="4480560" cy="4311041"/>
          </a:xfrm>
        </p:spPr>
        <p:txBody>
          <a:bodyPr>
            <a:normAutofit/>
          </a:bodyPr>
          <a:lstStyle/>
          <a:p>
            <a:pPr>
              <a:buNone/>
            </a:pPr>
            <a:r>
              <a:rPr lang="es-ES" dirty="0" smtClean="0">
                <a:latin typeface="Eras Light ITC" pitchFamily="34" charset="0"/>
              </a:rPr>
              <a:t>El destinatario debe revisar su correo electrónico, donde aparecerá la invitación.</a:t>
            </a:r>
          </a:p>
          <a:p>
            <a:pPr>
              <a:buNone/>
            </a:pPr>
            <a:r>
              <a:rPr lang="es-ES" dirty="0" smtClean="0">
                <a:latin typeface="Eras Light ITC" pitchFamily="34" charset="0"/>
              </a:rPr>
              <a:t>Pinchamos en aceptar, y ya estamos añadidos en ese blog como participante (nos permite sólo crear entradas al blog) o como administrador ( nos permite además cambiar la configuración, moderar comentarios, invitar a otros …)</a:t>
            </a:r>
          </a:p>
          <a:p>
            <a:pPr>
              <a:buNone/>
            </a:pPr>
            <a:endParaRPr lang="es-ES" dirty="0" smtClean="0">
              <a:latin typeface="Eras Light ITC" pitchFamily="34" charset="0"/>
            </a:endParaRPr>
          </a:p>
          <a:p>
            <a:pPr>
              <a:buNone/>
            </a:pPr>
            <a:endParaRPr lang="es-ES" dirty="0">
              <a:latin typeface="Eras Light ITC" pitchFamily="34" charset="0"/>
            </a:endParaRPr>
          </a:p>
        </p:txBody>
      </p:sp>
      <p:pic>
        <p:nvPicPr>
          <p:cNvPr id="7" name="6 Marcador de contenido" descr="Conoce-los-10-emoticones-mas-utilizados-en-el-mundo-6.jpg"/>
          <p:cNvPicPr>
            <a:picLocks noGrp="1" noChangeAspect="1"/>
          </p:cNvPicPr>
          <p:nvPr>
            <p:ph sz="quarter" idx="4"/>
          </p:nvPr>
        </p:nvPicPr>
        <p:blipFill>
          <a:blip r:embed="rId2"/>
          <a:stretch>
            <a:fillRect/>
          </a:stretch>
        </p:blipFill>
        <p:spPr>
          <a:xfrm>
            <a:off x="6176963" y="2107274"/>
            <a:ext cx="4481512" cy="2738702"/>
          </a:xfrm>
        </p:spPr>
      </p:pic>
      <p:sp>
        <p:nvSpPr>
          <p:cNvPr id="2" name="1 Título"/>
          <p:cNvSpPr>
            <a:spLocks noGrp="1"/>
          </p:cNvSpPr>
          <p:nvPr>
            <p:ph type="title"/>
          </p:nvPr>
        </p:nvSpPr>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584969"/>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3" name="2 Marcador de contenido"/>
          <p:cNvSpPr>
            <a:spLocks noGrp="1"/>
          </p:cNvSpPr>
          <p:nvPr>
            <p:ph idx="1"/>
          </p:nvPr>
        </p:nvSpPr>
        <p:spPr>
          <a:xfrm>
            <a:off x="1528572" y="789140"/>
            <a:ext cx="3702995" cy="4849661"/>
          </a:xfrm>
        </p:spPr>
        <p:txBody>
          <a:bodyPr/>
          <a:lstStyle/>
          <a:p>
            <a:pPr>
              <a:buNone/>
            </a:pPr>
            <a:r>
              <a:rPr lang="es-ES" dirty="0" smtClean="0">
                <a:latin typeface="Eras Light ITC" pitchFamily="34" charset="0"/>
              </a:rPr>
              <a:t>Vamos a crear una entrada en nuestro blog:</a:t>
            </a:r>
          </a:p>
          <a:p>
            <a:pPr>
              <a:buNone/>
            </a:pPr>
            <a:r>
              <a:rPr lang="es-ES" dirty="0" smtClean="0">
                <a:latin typeface="Eras Light ITC" pitchFamily="34" charset="0"/>
              </a:rPr>
              <a:t>Arriba encontramos una pestaña naranja que pone “Entrada Nueva”, pinchamos en ella.</a:t>
            </a:r>
          </a:p>
        </p:txBody>
      </p:sp>
      <p:pic>
        <p:nvPicPr>
          <p:cNvPr id="5" name="4 Imagen" descr="Sin títuloA.jpg"/>
          <p:cNvPicPr>
            <a:picLocks noChangeAspect="1"/>
          </p:cNvPicPr>
          <p:nvPr/>
        </p:nvPicPr>
        <p:blipFill>
          <a:blip r:embed="rId2"/>
          <a:stretch>
            <a:fillRect/>
          </a:stretch>
        </p:blipFill>
        <p:spPr>
          <a:xfrm>
            <a:off x="5276539" y="729771"/>
            <a:ext cx="6160957" cy="485406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497287"/>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3" name="2 Marcador de contenido"/>
          <p:cNvSpPr>
            <a:spLocks noGrp="1"/>
          </p:cNvSpPr>
          <p:nvPr>
            <p:ph sz="half" idx="1"/>
          </p:nvPr>
        </p:nvSpPr>
        <p:spPr>
          <a:xfrm>
            <a:off x="1528572" y="676405"/>
            <a:ext cx="4480560" cy="4933439"/>
          </a:xfrm>
        </p:spPr>
        <p:txBody>
          <a:bodyPr/>
          <a:lstStyle/>
          <a:p>
            <a:pPr>
              <a:buNone/>
            </a:pPr>
            <a:r>
              <a:rPr lang="es-ES" dirty="0" smtClean="0"/>
              <a:t>Se abre una nueva ventana donde podremos escribir nuestra entrada, a la que pondremos título.</a:t>
            </a:r>
          </a:p>
          <a:p>
            <a:pPr>
              <a:buNone/>
            </a:pPr>
            <a:r>
              <a:rPr lang="es-ES" dirty="0" smtClean="0"/>
              <a:t>Además podremos:</a:t>
            </a:r>
          </a:p>
          <a:p>
            <a:pPr>
              <a:buNone/>
            </a:pPr>
            <a:r>
              <a:rPr lang="es-ES" dirty="0" smtClean="0"/>
              <a:t>Insertar enlace</a:t>
            </a:r>
          </a:p>
          <a:p>
            <a:pPr>
              <a:buNone/>
            </a:pPr>
            <a:r>
              <a:rPr lang="es-ES" dirty="0" smtClean="0"/>
              <a:t>Insertar imágenes</a:t>
            </a:r>
          </a:p>
          <a:p>
            <a:pPr>
              <a:buNone/>
            </a:pPr>
            <a:r>
              <a:rPr lang="es-ES" dirty="0" smtClean="0"/>
              <a:t>Insertar videos</a:t>
            </a:r>
          </a:p>
          <a:p>
            <a:pPr>
              <a:buNone/>
            </a:pPr>
            <a:r>
              <a:rPr lang="es-ES" dirty="0" smtClean="0"/>
              <a:t>Corregir ortografía</a:t>
            </a:r>
          </a:p>
          <a:p>
            <a:pPr>
              <a:buNone/>
            </a:pPr>
            <a:r>
              <a:rPr lang="es-ES" dirty="0" smtClean="0"/>
              <a:t>Cambiar caracteres y tamaños</a:t>
            </a:r>
          </a:p>
          <a:p>
            <a:pPr>
              <a:buNone/>
            </a:pPr>
            <a:r>
              <a:rPr lang="es-ES" dirty="0" smtClean="0"/>
              <a:t>…….</a:t>
            </a:r>
            <a:endParaRPr lang="es-ES" dirty="0"/>
          </a:p>
        </p:txBody>
      </p:sp>
      <p:pic>
        <p:nvPicPr>
          <p:cNvPr id="5" name="4 Marcador de contenido" descr="entrada.jpg"/>
          <p:cNvPicPr>
            <a:picLocks noGrp="1" noChangeAspect="1"/>
          </p:cNvPicPr>
          <p:nvPr>
            <p:ph sz="half" idx="2"/>
          </p:nvPr>
        </p:nvPicPr>
        <p:blipFill>
          <a:blip r:embed="rId2" cstate="print"/>
          <a:stretch>
            <a:fillRect/>
          </a:stretch>
        </p:blipFill>
        <p:spPr>
          <a:xfrm>
            <a:off x="6176963" y="1331595"/>
            <a:ext cx="4481512" cy="358521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0700" y="78910"/>
            <a:ext cx="9117029" cy="497287"/>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b="1" dirty="0">
              <a:solidFill>
                <a:srgbClr val="002060"/>
              </a:solidFill>
              <a:latin typeface="Bradley Hand ITC" pitchFamily="66" charset="0"/>
            </a:endParaRPr>
          </a:p>
        </p:txBody>
      </p:sp>
      <p:sp>
        <p:nvSpPr>
          <p:cNvPr id="3" name="2 Marcador de contenido"/>
          <p:cNvSpPr>
            <a:spLocks noGrp="1"/>
          </p:cNvSpPr>
          <p:nvPr>
            <p:ph idx="1"/>
          </p:nvPr>
        </p:nvSpPr>
        <p:spPr>
          <a:xfrm>
            <a:off x="1528572" y="726510"/>
            <a:ext cx="9134856" cy="1340285"/>
          </a:xfrm>
        </p:spPr>
        <p:txBody>
          <a:bodyPr/>
          <a:lstStyle/>
          <a:p>
            <a:pPr>
              <a:buNone/>
            </a:pPr>
            <a:r>
              <a:rPr lang="es-ES" dirty="0" smtClean="0">
                <a:latin typeface="Eras Medium ITC" pitchFamily="34" charset="0"/>
              </a:rPr>
              <a:t>El primer paso para poder usar todos los servicios que ofrece Google, entre ellos el de </a:t>
            </a:r>
            <a:r>
              <a:rPr lang="es-ES" dirty="0" err="1" smtClean="0">
                <a:latin typeface="Eras Medium ITC" pitchFamily="34" charset="0"/>
              </a:rPr>
              <a:t>blogger</a:t>
            </a:r>
            <a:r>
              <a:rPr lang="es-ES" dirty="0" smtClean="0">
                <a:latin typeface="Eras Medium ITC" pitchFamily="34" charset="0"/>
              </a:rPr>
              <a:t>, con el que crearemos el blog.</a:t>
            </a:r>
          </a:p>
          <a:p>
            <a:pPr>
              <a:buNone/>
            </a:pPr>
            <a:r>
              <a:rPr lang="es-ES" dirty="0" smtClean="0">
                <a:latin typeface="Eras Medium ITC" pitchFamily="34" charset="0"/>
              </a:rPr>
              <a:t>1. Creación de la cuenta en </a:t>
            </a:r>
            <a:r>
              <a:rPr lang="es-ES" dirty="0" err="1" smtClean="0">
                <a:latin typeface="Eras Medium ITC" pitchFamily="34" charset="0"/>
              </a:rPr>
              <a:t>gmail</a:t>
            </a:r>
            <a:r>
              <a:rPr lang="es-ES" dirty="0" smtClean="0">
                <a:latin typeface="Eras Medium ITC" pitchFamily="34" charset="0"/>
              </a:rPr>
              <a:t>.</a:t>
            </a:r>
          </a:p>
          <a:p>
            <a:pPr>
              <a:buNone/>
            </a:pPr>
            <a:endParaRPr lang="es-ES" dirty="0"/>
          </a:p>
        </p:txBody>
      </p:sp>
      <p:pic>
        <p:nvPicPr>
          <p:cNvPr id="1028" name="Picture 4"/>
          <p:cNvPicPr>
            <a:picLocks noChangeAspect="1" noChangeArrowheads="1"/>
          </p:cNvPicPr>
          <p:nvPr/>
        </p:nvPicPr>
        <p:blipFill>
          <a:blip r:embed="rId2"/>
          <a:srcRect/>
          <a:stretch>
            <a:fillRect/>
          </a:stretch>
        </p:blipFill>
        <p:spPr bwMode="auto">
          <a:xfrm>
            <a:off x="1866705" y="2010878"/>
            <a:ext cx="7339925" cy="449431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534865"/>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3" name="2 Marcador de contenido"/>
          <p:cNvSpPr>
            <a:spLocks noGrp="1"/>
          </p:cNvSpPr>
          <p:nvPr>
            <p:ph idx="1"/>
          </p:nvPr>
        </p:nvSpPr>
        <p:spPr>
          <a:xfrm>
            <a:off x="1528572" y="676406"/>
            <a:ext cx="9134856" cy="576197"/>
          </a:xfrm>
        </p:spPr>
        <p:txBody>
          <a:bodyPr/>
          <a:lstStyle/>
          <a:p>
            <a:pPr>
              <a:buNone/>
            </a:pPr>
            <a:r>
              <a:rPr lang="es-ES" dirty="0" smtClean="0">
                <a:latin typeface="Eras Medium ITC" pitchFamily="34" charset="0"/>
              </a:rPr>
              <a:t>Completamos nuestros datos personales:</a:t>
            </a:r>
          </a:p>
          <a:p>
            <a:pPr>
              <a:buNone/>
            </a:pPr>
            <a:endParaRPr lang="es-ES" dirty="0"/>
          </a:p>
        </p:txBody>
      </p:sp>
      <p:pic>
        <p:nvPicPr>
          <p:cNvPr id="2051" name="Picture 3"/>
          <p:cNvPicPr>
            <a:picLocks noChangeAspect="1" noChangeArrowheads="1"/>
          </p:cNvPicPr>
          <p:nvPr/>
        </p:nvPicPr>
        <p:blipFill>
          <a:blip r:embed="rId2"/>
          <a:srcRect/>
          <a:stretch>
            <a:fillRect/>
          </a:stretch>
        </p:blipFill>
        <p:spPr bwMode="auto">
          <a:xfrm>
            <a:off x="2304789" y="1240077"/>
            <a:ext cx="6939419" cy="5327319"/>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509813"/>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3" name="2 Marcador de contenido"/>
          <p:cNvSpPr>
            <a:spLocks noGrp="1"/>
          </p:cNvSpPr>
          <p:nvPr>
            <p:ph idx="1"/>
          </p:nvPr>
        </p:nvSpPr>
        <p:spPr>
          <a:xfrm>
            <a:off x="1528572" y="638828"/>
            <a:ext cx="9134856" cy="1703539"/>
          </a:xfrm>
        </p:spPr>
        <p:txBody>
          <a:bodyPr/>
          <a:lstStyle/>
          <a:p>
            <a:pPr>
              <a:buNone/>
            </a:pPr>
            <a:r>
              <a:rPr lang="es-ES" dirty="0" smtClean="0">
                <a:latin typeface="Eras Medium ITC" pitchFamily="34" charset="0"/>
              </a:rPr>
              <a:t>Una vez que tengamos una cuenta en </a:t>
            </a:r>
            <a:r>
              <a:rPr lang="es-ES" dirty="0" err="1" smtClean="0">
                <a:latin typeface="Eras Medium ITC" pitchFamily="34" charset="0"/>
              </a:rPr>
              <a:t>gmail</a:t>
            </a:r>
            <a:r>
              <a:rPr lang="es-ES" dirty="0" smtClean="0">
                <a:latin typeface="Eras Medium ITC" pitchFamily="34" charset="0"/>
              </a:rPr>
              <a:t>, debemos iniciar una sesión con esa cuenta.</a:t>
            </a:r>
          </a:p>
          <a:p>
            <a:pPr>
              <a:buNone/>
            </a:pPr>
            <a:r>
              <a:rPr lang="es-ES" dirty="0" smtClean="0">
                <a:latin typeface="Eras Medium ITC" pitchFamily="34" charset="0"/>
              </a:rPr>
              <a:t>Nos </a:t>
            </a:r>
            <a:r>
              <a:rPr lang="es-ES" dirty="0" err="1" smtClean="0">
                <a:latin typeface="Eras Medium ITC" pitchFamily="34" charset="0"/>
              </a:rPr>
              <a:t>pedira</a:t>
            </a:r>
            <a:r>
              <a:rPr lang="es-ES" dirty="0" smtClean="0">
                <a:latin typeface="Eras Medium ITC" pitchFamily="34" charset="0"/>
              </a:rPr>
              <a:t> la cuenta de correo …..@</a:t>
            </a:r>
            <a:r>
              <a:rPr lang="es-ES" dirty="0" err="1" smtClean="0">
                <a:latin typeface="Eras Medium ITC" pitchFamily="34" charset="0"/>
              </a:rPr>
              <a:t>gmail.com</a:t>
            </a:r>
            <a:r>
              <a:rPr lang="es-ES" dirty="0" smtClean="0">
                <a:latin typeface="Eras Medium ITC" pitchFamily="34" charset="0"/>
              </a:rPr>
              <a:t> y la contraseña que hemos asignado.</a:t>
            </a:r>
            <a:endParaRPr lang="es-ES" dirty="0">
              <a:latin typeface="Eras Medium ITC" pitchFamily="34" charset="0"/>
            </a:endParaRPr>
          </a:p>
        </p:txBody>
      </p:sp>
      <p:pic>
        <p:nvPicPr>
          <p:cNvPr id="3075" name="Picture 3"/>
          <p:cNvPicPr>
            <a:picLocks noChangeAspect="1" noChangeArrowheads="1"/>
          </p:cNvPicPr>
          <p:nvPr/>
        </p:nvPicPr>
        <p:blipFill>
          <a:blip r:embed="rId2"/>
          <a:srcRect/>
          <a:stretch>
            <a:fillRect/>
          </a:stretch>
        </p:blipFill>
        <p:spPr bwMode="auto">
          <a:xfrm flipH="1">
            <a:off x="7287016" y="2248423"/>
            <a:ext cx="4595485" cy="367638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1204065" y="2267211"/>
            <a:ext cx="5935771" cy="3572805"/>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484761"/>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3" name="2 Marcador de contenido"/>
          <p:cNvSpPr>
            <a:spLocks noGrp="1"/>
          </p:cNvSpPr>
          <p:nvPr>
            <p:ph idx="1"/>
          </p:nvPr>
        </p:nvSpPr>
        <p:spPr>
          <a:xfrm>
            <a:off x="1528572" y="626302"/>
            <a:ext cx="9134856" cy="463462"/>
          </a:xfrm>
        </p:spPr>
        <p:txBody>
          <a:bodyPr/>
          <a:lstStyle/>
          <a:p>
            <a:pPr>
              <a:buNone/>
            </a:pPr>
            <a:r>
              <a:rPr lang="es-ES" dirty="0" smtClean="0">
                <a:latin typeface="Eras Medium ITC" pitchFamily="34" charset="0"/>
              </a:rPr>
              <a:t>Una vez iniciada la sesión entramos en </a:t>
            </a:r>
            <a:r>
              <a:rPr lang="es-ES" dirty="0" err="1" smtClean="0">
                <a:latin typeface="Eras Medium ITC" pitchFamily="34" charset="0"/>
              </a:rPr>
              <a:t>blogger</a:t>
            </a:r>
            <a:r>
              <a:rPr lang="es-ES" dirty="0" smtClean="0">
                <a:latin typeface="Eras Medium ITC" pitchFamily="34" charset="0"/>
              </a:rPr>
              <a:t>.</a:t>
            </a:r>
          </a:p>
          <a:p>
            <a:pPr>
              <a:buNone/>
            </a:pPr>
            <a:endParaRPr lang="es-ES" dirty="0">
              <a:latin typeface="Eras Medium ITC" pitchFamily="34" charset="0"/>
            </a:endParaRPr>
          </a:p>
        </p:txBody>
      </p:sp>
      <p:pic>
        <p:nvPicPr>
          <p:cNvPr id="4099" name="Picture 3"/>
          <p:cNvPicPr>
            <a:picLocks noChangeAspect="1" noChangeArrowheads="1"/>
          </p:cNvPicPr>
          <p:nvPr/>
        </p:nvPicPr>
        <p:blipFill>
          <a:blip r:embed="rId2"/>
          <a:srcRect/>
          <a:stretch>
            <a:fillRect/>
          </a:stretch>
        </p:blipFill>
        <p:spPr bwMode="auto">
          <a:xfrm>
            <a:off x="318239" y="1728593"/>
            <a:ext cx="5723763" cy="351668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6285430" y="1691014"/>
            <a:ext cx="5668575" cy="377953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434657"/>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4" name="3 Marcador de contenido"/>
          <p:cNvSpPr>
            <a:spLocks noGrp="1"/>
          </p:cNvSpPr>
          <p:nvPr>
            <p:ph idx="1"/>
          </p:nvPr>
        </p:nvSpPr>
        <p:spPr>
          <a:xfrm>
            <a:off x="1528572" y="563672"/>
            <a:ext cx="9134856" cy="563670"/>
          </a:xfrm>
        </p:spPr>
        <p:txBody>
          <a:bodyPr/>
          <a:lstStyle/>
          <a:p>
            <a:pPr>
              <a:buNone/>
            </a:pPr>
            <a:r>
              <a:rPr lang="es-ES" dirty="0" smtClean="0">
                <a:latin typeface="Eras Medium ITC" pitchFamily="34" charset="0"/>
              </a:rPr>
              <a:t>Ya estamos cerca de cumplir nuestros objetivos vitales:</a:t>
            </a:r>
            <a:endParaRPr lang="es-ES" dirty="0">
              <a:latin typeface="Eras Medium ITC" pitchFamily="34" charset="0"/>
            </a:endParaRPr>
          </a:p>
        </p:txBody>
      </p:sp>
      <p:pic>
        <p:nvPicPr>
          <p:cNvPr id="5122" name="Picture 2" descr="http://3.bp.blogspot.com/-Z2YHjAd4Aig/UY34REjgqpI/AAAAAAAAHSM/xg7Yrj-9r9Y/s1600/blog.jpg"/>
          <p:cNvPicPr>
            <a:picLocks noChangeAspect="1" noChangeArrowheads="1"/>
          </p:cNvPicPr>
          <p:nvPr/>
        </p:nvPicPr>
        <p:blipFill>
          <a:blip r:embed="rId2"/>
          <a:srcRect/>
          <a:stretch>
            <a:fillRect/>
          </a:stretch>
        </p:blipFill>
        <p:spPr bwMode="auto">
          <a:xfrm>
            <a:off x="3988540" y="1118992"/>
            <a:ext cx="4090748" cy="429657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24000" y="78910"/>
            <a:ext cx="9133730" cy="484761"/>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4" name="3 Marcador de contenido"/>
          <p:cNvSpPr>
            <a:spLocks noGrp="1"/>
          </p:cNvSpPr>
          <p:nvPr>
            <p:ph idx="1"/>
          </p:nvPr>
        </p:nvSpPr>
        <p:spPr>
          <a:xfrm>
            <a:off x="1528572" y="651354"/>
            <a:ext cx="9134856" cy="864295"/>
          </a:xfrm>
        </p:spPr>
        <p:txBody>
          <a:bodyPr/>
          <a:lstStyle/>
          <a:p>
            <a:pPr>
              <a:buNone/>
            </a:pPr>
            <a:r>
              <a:rPr lang="es-ES" dirty="0" smtClean="0">
                <a:latin typeface="Eras Medium ITC" pitchFamily="34" charset="0"/>
              </a:rPr>
              <a:t>Si damos a crear un nuevo blog nos aparecerá esta pantalla, que debemos completar y …</a:t>
            </a:r>
          </a:p>
          <a:p>
            <a:pPr>
              <a:buNone/>
            </a:pPr>
            <a:endParaRPr lang="es-ES" dirty="0"/>
          </a:p>
        </p:txBody>
      </p:sp>
      <p:pic>
        <p:nvPicPr>
          <p:cNvPr id="1026" name="Picture 2"/>
          <p:cNvPicPr>
            <a:picLocks noChangeAspect="1" noChangeArrowheads="1"/>
          </p:cNvPicPr>
          <p:nvPr/>
        </p:nvPicPr>
        <p:blipFill>
          <a:blip r:embed="rId2"/>
          <a:srcRect/>
          <a:stretch>
            <a:fillRect/>
          </a:stretch>
        </p:blipFill>
        <p:spPr bwMode="auto">
          <a:xfrm>
            <a:off x="1692579" y="1336208"/>
            <a:ext cx="8177931" cy="5189852"/>
          </a:xfrm>
          <a:prstGeom prst="rect">
            <a:avLst/>
          </a:prstGeom>
          <a:noFill/>
          <a:ln w="9525">
            <a:noFill/>
            <a:miter lim="800000"/>
            <a:headEnd/>
            <a:tailEnd/>
          </a:ln>
          <a:effectLst/>
        </p:spPr>
      </p:pic>
    </p:spTree>
    <p:extLst>
      <p:ext uri="{BB962C8B-B14F-4D97-AF65-F5344CB8AC3E}">
        <p14:creationId xmlns="" xmlns:p14="http://schemas.microsoft.com/office/powerpoint/2010/main" val="41701492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522339"/>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3" name="2 Marcador de contenido"/>
          <p:cNvSpPr>
            <a:spLocks noGrp="1"/>
          </p:cNvSpPr>
          <p:nvPr>
            <p:ph idx="1"/>
          </p:nvPr>
        </p:nvSpPr>
        <p:spPr>
          <a:xfrm>
            <a:off x="1528572" y="626302"/>
            <a:ext cx="9134856" cy="613775"/>
          </a:xfrm>
        </p:spPr>
        <p:txBody>
          <a:bodyPr/>
          <a:lstStyle/>
          <a:p>
            <a:pPr algn="ctr">
              <a:buNone/>
            </a:pPr>
            <a:r>
              <a:rPr lang="es-ES" dirty="0" smtClean="0">
                <a:latin typeface="Eras Medium ITC" pitchFamily="34" charset="0"/>
              </a:rPr>
              <a:t>¡¡¡YA TENEMOS EN MARCHA UN BLOG!!!</a:t>
            </a:r>
            <a:endParaRPr lang="es-ES" dirty="0">
              <a:latin typeface="Eras Medium ITC" pitchFamily="34" charset="0"/>
            </a:endParaRPr>
          </a:p>
        </p:txBody>
      </p:sp>
      <p:pic>
        <p:nvPicPr>
          <p:cNvPr id="2050" name="Picture 2"/>
          <p:cNvPicPr>
            <a:picLocks noChangeAspect="1" noChangeArrowheads="1"/>
          </p:cNvPicPr>
          <p:nvPr/>
        </p:nvPicPr>
        <p:blipFill>
          <a:blip r:embed="rId2"/>
          <a:srcRect/>
          <a:stretch>
            <a:fillRect/>
          </a:stretch>
        </p:blipFill>
        <p:spPr bwMode="auto">
          <a:xfrm>
            <a:off x="1766170" y="1060538"/>
            <a:ext cx="8931057" cy="5139846"/>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78910"/>
            <a:ext cx="9133730" cy="409605"/>
          </a:xfrm>
        </p:spPr>
        <p:txBody>
          <a:bodyPr>
            <a:normAutofit/>
          </a:bodyPr>
          <a:lstStyle/>
          <a:p>
            <a:r>
              <a:rPr lang="es-ES" sz="1800" b="1" dirty="0" smtClean="0">
                <a:solidFill>
                  <a:srgbClr val="002060"/>
                </a:solidFill>
                <a:latin typeface="Bradley Hand ITC" pitchFamily="66" charset="0"/>
              </a:rPr>
              <a:t>Los blogs como estímulo al alumnado para escribir, intercambiar ideas, trabajar en equipo…</a:t>
            </a:r>
            <a:endParaRPr lang="es-ES" sz="1800" dirty="0"/>
          </a:p>
        </p:txBody>
      </p:sp>
      <p:sp>
        <p:nvSpPr>
          <p:cNvPr id="3" name="2 Marcador de contenido"/>
          <p:cNvSpPr>
            <a:spLocks noGrp="1"/>
          </p:cNvSpPr>
          <p:nvPr>
            <p:ph idx="1"/>
          </p:nvPr>
        </p:nvSpPr>
        <p:spPr>
          <a:xfrm>
            <a:off x="1528572" y="538620"/>
            <a:ext cx="9134856" cy="513566"/>
          </a:xfrm>
        </p:spPr>
        <p:txBody>
          <a:bodyPr/>
          <a:lstStyle/>
          <a:p>
            <a:pPr>
              <a:buNone/>
            </a:pPr>
            <a:r>
              <a:rPr lang="es-ES" dirty="0" smtClean="0">
                <a:latin typeface="Eras Medium ITC" pitchFamily="34" charset="0"/>
              </a:rPr>
              <a:t>Le damos un toque personal, al diseño, a los colores, al tipo de letra ……..</a:t>
            </a:r>
            <a:endParaRPr lang="es-ES" dirty="0">
              <a:latin typeface="Eras Medium ITC" pitchFamily="34" charset="0"/>
            </a:endParaRPr>
          </a:p>
        </p:txBody>
      </p:sp>
      <p:pic>
        <p:nvPicPr>
          <p:cNvPr id="3074" name="Picture 2"/>
          <p:cNvPicPr>
            <a:picLocks noChangeAspect="1" noChangeArrowheads="1"/>
          </p:cNvPicPr>
          <p:nvPr/>
        </p:nvPicPr>
        <p:blipFill>
          <a:blip r:embed="rId2"/>
          <a:srcRect/>
          <a:stretch>
            <a:fillRect/>
          </a:stretch>
        </p:blipFill>
        <p:spPr bwMode="auto">
          <a:xfrm>
            <a:off x="1315233" y="1015632"/>
            <a:ext cx="9607463" cy="5310012"/>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55" ma:contentTypeDescription="Create a new document." ma:contentTypeScope="" ma:versionID="3c98c83416931a21d43ed007fda5e4dd">
  <xsd:schema xmlns:xsd="http://www.w3.org/2001/XMLSchema" xmlns:xs="http://www.w3.org/2001/XMLSchema" xmlns:p="http://schemas.microsoft.com/office/2006/metadata/properties" xmlns:ns2="2958f784-0ef9-4616-b22d-512a8cad1f0d" xmlns:ns3="fb5acd76-e9f3-4601-9d69-91f53ab96ae6" targetNamespace="http://schemas.microsoft.com/office/2006/metadata/properties" ma:root="true" ma:fieldsID="938018c4f46d99993d20879d4e9ddff8" ns2:_="" ns3:_="">
    <xsd:import namespace="2958f784-0ef9-4616-b22d-512a8cad1f0d"/>
    <xsd:import namespace="fb5acd76-e9f3-4601-9d69-91f53ab96ae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f784-0ef9-4616-b22d-512a8cad1f0d"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ca69c71e-a029-4733-aca1-cabc27411b0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D80075B-F8CE-48D6-9BD2-D195F7E115A9}" ma:internalName="CSXSubmissionMarket" ma:readOnly="false" ma:showField="MarketName" ma:web="2958f784-0ef9-4616-b22d-512a8cad1f0d">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9327d1a0-1a14-4b12-a74c-0f320f972977}"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1F044C38-11A0-4051-9DF8-A3AFA85E16DC}" ma:internalName="InProjectListLookup" ma:readOnly="true" ma:showField="InProjectLis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3b364bcb-a06e-4da1-8475-f5243c3236b2}"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1F044C38-11A0-4051-9DF8-A3AFA85E16DC}" ma:internalName="LastCompleteVersionLookup" ma:readOnly="true" ma:showField="LastComplete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1F044C38-11A0-4051-9DF8-A3AFA85E16DC}" ma:internalName="LastPreviewErrorLookup" ma:readOnly="true" ma:showField="LastPreview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1F044C38-11A0-4051-9DF8-A3AFA85E16DC}" ma:internalName="LastPreviewResultLookup" ma:readOnly="true" ma:showField="LastPreview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1F044C38-11A0-4051-9DF8-A3AFA85E16DC}" ma:internalName="LastPreviewAttemptDateLookup" ma:readOnly="true" ma:showField="LastPreview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1F044C38-11A0-4051-9DF8-A3AFA85E16DC}" ma:internalName="LastPreviewedByLookup" ma:readOnly="true" ma:showField="LastPreview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1F044C38-11A0-4051-9DF8-A3AFA85E16DC}" ma:internalName="LastPreviewTimeLookup" ma:readOnly="true" ma:showField="LastPreview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1F044C38-11A0-4051-9DF8-A3AFA85E16DC}" ma:internalName="LastPreviewVersionLookup" ma:readOnly="true" ma:showField="LastPreview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1F044C38-11A0-4051-9DF8-A3AFA85E16DC}" ma:internalName="LastPublishErrorLookup" ma:readOnly="true" ma:showField="LastPublish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1F044C38-11A0-4051-9DF8-A3AFA85E16DC}" ma:internalName="LastPublishResultLookup" ma:readOnly="true" ma:showField="LastPublish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1F044C38-11A0-4051-9DF8-A3AFA85E16DC}" ma:internalName="LastPublishAttemptDateLookup" ma:readOnly="true" ma:showField="LastPublish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1F044C38-11A0-4051-9DF8-A3AFA85E16DC}" ma:internalName="LastPublishedByLookup" ma:readOnly="true" ma:showField="LastPublish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1F044C38-11A0-4051-9DF8-A3AFA85E16DC}" ma:internalName="LastPublishTimeLookup" ma:readOnly="true" ma:showField="LastPublish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1F044C38-11A0-4051-9DF8-A3AFA85E16DC}" ma:internalName="LastPublishVersionLookup" ma:readOnly="true" ma:showField="LastPublish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AC64899A-88C0-4725-BCFC-902FA402DE74}" ma:internalName="LocLastLocAttemptVersionLookup" ma:readOnly="false" ma:showField="LastLocAttemptVersion" ma:web="2958f784-0ef9-4616-b22d-512a8cad1f0d">
      <xsd:simpleType>
        <xsd:restriction base="dms:Lookup"/>
      </xsd:simpleType>
    </xsd:element>
    <xsd:element name="LocLastLocAttemptVersionTypeLookup" ma:index="72" nillable="true" ma:displayName="Loc Last Loc Attempt Version Type" ma:default="" ma:list="{AC64899A-88C0-4725-BCFC-902FA402DE74}" ma:internalName="LocLastLocAttemptVersionTypeLookup" ma:readOnly="true" ma:showField="LastLocAttemptVersionType" ma:web="2958f784-0ef9-4616-b22d-512a8cad1f0d">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AC64899A-88C0-4725-BCFC-902FA402DE74}" ma:internalName="LocNewPublishedVersionLookup" ma:readOnly="true" ma:showField="NewPublishedVersion" ma:web="2958f784-0ef9-4616-b22d-512a8cad1f0d">
      <xsd:simpleType>
        <xsd:restriction base="dms:Lookup"/>
      </xsd:simpleType>
    </xsd:element>
    <xsd:element name="LocOverallHandbackStatusLookup" ma:index="76" nillable="true" ma:displayName="Loc Overall Handback Status" ma:default="" ma:list="{AC64899A-88C0-4725-BCFC-902FA402DE74}" ma:internalName="LocOverallHandbackStatusLookup" ma:readOnly="true" ma:showField="OverallHandbackStatus" ma:web="2958f784-0ef9-4616-b22d-512a8cad1f0d">
      <xsd:simpleType>
        <xsd:restriction base="dms:Lookup"/>
      </xsd:simpleType>
    </xsd:element>
    <xsd:element name="LocOverallLocStatusLookup" ma:index="77" nillable="true" ma:displayName="Loc Overall Localize Status" ma:default="" ma:list="{AC64899A-88C0-4725-BCFC-902FA402DE74}" ma:internalName="LocOverallLocStatusLookup" ma:readOnly="true" ma:showField="OverallLocStatus" ma:web="2958f784-0ef9-4616-b22d-512a8cad1f0d">
      <xsd:simpleType>
        <xsd:restriction base="dms:Lookup"/>
      </xsd:simpleType>
    </xsd:element>
    <xsd:element name="LocOverallPreviewStatusLookup" ma:index="78" nillable="true" ma:displayName="Loc Overall Preview Status" ma:default="" ma:list="{AC64899A-88C0-4725-BCFC-902FA402DE74}" ma:internalName="LocOverallPreviewStatusLookup" ma:readOnly="true" ma:showField="OverallPreviewStatus" ma:web="2958f784-0ef9-4616-b22d-512a8cad1f0d">
      <xsd:simpleType>
        <xsd:restriction base="dms:Lookup"/>
      </xsd:simpleType>
    </xsd:element>
    <xsd:element name="LocOverallPublishStatusLookup" ma:index="79" nillable="true" ma:displayName="Loc Overall Publish Status" ma:default="" ma:list="{AC64899A-88C0-4725-BCFC-902FA402DE74}" ma:internalName="LocOverallPublishStatusLookup" ma:readOnly="true" ma:showField="OverallPublishStatus" ma:web="2958f784-0ef9-4616-b22d-512a8cad1f0d">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AC64899A-88C0-4725-BCFC-902FA402DE74}" ma:internalName="LocProcessedForHandoffsLookup" ma:readOnly="true" ma:showField="ProcessedForHandoffs" ma:web="2958f784-0ef9-4616-b22d-512a8cad1f0d">
      <xsd:simpleType>
        <xsd:restriction base="dms:Lookup"/>
      </xsd:simpleType>
    </xsd:element>
    <xsd:element name="LocProcessedForMarketsLookup" ma:index="82" nillable="true" ma:displayName="Loc Processed For Markets" ma:default="" ma:list="{AC64899A-88C0-4725-BCFC-902FA402DE74}" ma:internalName="LocProcessedForMarketsLookup" ma:readOnly="true" ma:showField="ProcessedForMarkets" ma:web="2958f784-0ef9-4616-b22d-512a8cad1f0d">
      <xsd:simpleType>
        <xsd:restriction base="dms:Lookup"/>
      </xsd:simpleType>
    </xsd:element>
    <xsd:element name="LocPublishedDependentAssetsLookup" ma:index="83" nillable="true" ma:displayName="Loc Published Dependent Assets" ma:default="" ma:list="{AC64899A-88C0-4725-BCFC-902FA402DE74}" ma:internalName="LocPublishedDependentAssetsLookup" ma:readOnly="true" ma:showField="PublishedDependentAssets" ma:web="2958f784-0ef9-4616-b22d-512a8cad1f0d">
      <xsd:simpleType>
        <xsd:restriction base="dms:Lookup"/>
      </xsd:simpleType>
    </xsd:element>
    <xsd:element name="LocPublishedLinkedAssetsLookup" ma:index="84" nillable="true" ma:displayName="Loc Published Linked Assets" ma:default="" ma:list="{AC64899A-88C0-4725-BCFC-902FA402DE74}" ma:internalName="LocPublishedLinkedAssetsLookup" ma:readOnly="true" ma:showField="PublishedLinkedAssets" ma:web="2958f784-0ef9-4616-b22d-512a8cad1f0d">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51ee2d3-c117-4524-b3f1-1010c3cab2a3}"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D80075B-F8CE-48D6-9BD2-D195F7E115A9}" ma:internalName="Markets" ma:readOnly="false" ma:showField="MarketNa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1F044C38-11A0-4051-9DF8-A3AFA85E16DC}" ma:internalName="NumOfRatingsLookup" ma:readOnly="true" ma:showField="NumOfRating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1F044C38-11A0-4051-9DF8-A3AFA85E16DC}" ma:internalName="PublishStatusLookup" ma:readOnly="false" ma:showField="PublishStatu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54e2ea7-8c43-4b3c-9db4-bd71f7cfe4f4}"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33f01220-6030-4880-975f-b9ea0de09f53}" ma:internalName="TaxCatchAll" ma:showField="CatchAllData"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33f01220-6030-4880-975f-b9ea0de09f53}" ma:internalName="TaxCatchAllLabel" ma:readOnly="true" ma:showField="CatchAllDataLabel"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5acd76-e9f3-4601-9d69-91f53ab96ae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2958f784-0ef9-4616-b22d-512a8cad1f0d">Kids and adults will love the fun Illustrations of this fall-themed template that includes trees, leaves, pumpkins, and scarecrows in bright fall colors. This presentation template is in widescreen format (16x9) and contains multiple slide layouts that you can easily modify.
</APDescription>
    <AssetExpire xmlns="2958f784-0ef9-4616-b22d-512a8cad1f0d">2029-01-01T08:00:00+00:00</AssetExpire>
    <CampaignTagsTaxHTField0 xmlns="2958f784-0ef9-4616-b22d-512a8cad1f0d">
      <Terms xmlns="http://schemas.microsoft.com/office/infopath/2007/PartnerControls"/>
    </CampaignTagsTaxHTField0>
    <IntlLangReviewDate xmlns="2958f784-0ef9-4616-b22d-512a8cad1f0d" xsi:nil="true"/>
    <TPFriendlyName xmlns="2958f784-0ef9-4616-b22d-512a8cad1f0d" xsi:nil="true"/>
    <IntlLangReview xmlns="2958f784-0ef9-4616-b22d-512a8cad1f0d">false</IntlLangReview>
    <LocLastLocAttemptVersionLookup xmlns="2958f784-0ef9-4616-b22d-512a8cad1f0d">835473</LocLastLocAttemptVersionLookup>
    <PolicheckWords xmlns="2958f784-0ef9-4616-b22d-512a8cad1f0d" xsi:nil="true"/>
    <SubmitterId xmlns="2958f784-0ef9-4616-b22d-512a8cad1f0d" xsi:nil="true"/>
    <AcquiredFrom xmlns="2958f784-0ef9-4616-b22d-512a8cad1f0d">Internal MS</AcquiredFrom>
    <EditorialStatus xmlns="2958f784-0ef9-4616-b22d-512a8cad1f0d">Complete</EditorialStatus>
    <Markets xmlns="2958f784-0ef9-4616-b22d-512a8cad1f0d"/>
    <OriginAsset xmlns="2958f784-0ef9-4616-b22d-512a8cad1f0d" xsi:nil="true"/>
    <AssetStart xmlns="2958f784-0ef9-4616-b22d-512a8cad1f0d">2012-05-11T02:03:00+00:00</AssetStart>
    <FriendlyTitle xmlns="2958f784-0ef9-4616-b22d-512a8cad1f0d" xsi:nil="true"/>
    <MarketSpecific xmlns="2958f784-0ef9-4616-b22d-512a8cad1f0d">false</MarketSpecific>
    <TPNamespace xmlns="2958f784-0ef9-4616-b22d-512a8cad1f0d" xsi:nil="true"/>
    <PublishStatusLookup xmlns="2958f784-0ef9-4616-b22d-512a8cad1f0d">
      <Value>664616</Value>
    </PublishStatusLookup>
    <APAuthor xmlns="2958f784-0ef9-4616-b22d-512a8cad1f0d">
      <UserInfo>
        <DisplayName>REDMOND\v-vaddu</DisplayName>
        <AccountId>2567</AccountId>
        <AccountType/>
      </UserInfo>
    </APAuthor>
    <TPCommandLine xmlns="2958f784-0ef9-4616-b22d-512a8cad1f0d" xsi:nil="true"/>
    <IntlLangReviewer xmlns="2958f784-0ef9-4616-b22d-512a8cad1f0d" xsi:nil="true"/>
    <OpenTemplate xmlns="2958f784-0ef9-4616-b22d-512a8cad1f0d">true</OpenTemplate>
    <CSXSubmissionDate xmlns="2958f784-0ef9-4616-b22d-512a8cad1f0d" xsi:nil="true"/>
    <TaxCatchAll xmlns="2958f784-0ef9-4616-b22d-512a8cad1f0d"/>
    <Manager xmlns="2958f784-0ef9-4616-b22d-512a8cad1f0d" xsi:nil="true"/>
    <NumericId xmlns="2958f784-0ef9-4616-b22d-512a8cad1f0d" xsi:nil="true"/>
    <ParentAssetId xmlns="2958f784-0ef9-4616-b22d-512a8cad1f0d" xsi:nil="true"/>
    <OriginalSourceMarket xmlns="2958f784-0ef9-4616-b22d-512a8cad1f0d">english</OriginalSourceMarket>
    <ApprovalStatus xmlns="2958f784-0ef9-4616-b22d-512a8cad1f0d">InProgress</ApprovalStatus>
    <TPComponent xmlns="2958f784-0ef9-4616-b22d-512a8cad1f0d" xsi:nil="true"/>
    <EditorialTags xmlns="2958f784-0ef9-4616-b22d-512a8cad1f0d" xsi:nil="true"/>
    <TPExecutable xmlns="2958f784-0ef9-4616-b22d-512a8cad1f0d" xsi:nil="true"/>
    <TPLaunchHelpLink xmlns="2958f784-0ef9-4616-b22d-512a8cad1f0d" xsi:nil="true"/>
    <LocComments xmlns="2958f784-0ef9-4616-b22d-512a8cad1f0d" xsi:nil="true"/>
    <LocRecommendedHandoff xmlns="2958f784-0ef9-4616-b22d-512a8cad1f0d" xsi:nil="true"/>
    <SourceTitle xmlns="2958f784-0ef9-4616-b22d-512a8cad1f0d" xsi:nil="true"/>
    <CSXUpdate xmlns="2958f784-0ef9-4616-b22d-512a8cad1f0d">false</CSXUpdate>
    <IntlLocPriority xmlns="2958f784-0ef9-4616-b22d-512a8cad1f0d" xsi:nil="true"/>
    <UAProjectedTotalWords xmlns="2958f784-0ef9-4616-b22d-512a8cad1f0d" xsi:nil="true"/>
    <AssetType xmlns="2958f784-0ef9-4616-b22d-512a8cad1f0d">TP</AssetType>
    <MachineTranslated xmlns="2958f784-0ef9-4616-b22d-512a8cad1f0d">false</MachineTranslated>
    <OutputCachingOn xmlns="2958f784-0ef9-4616-b22d-512a8cad1f0d">false</OutputCachingOn>
    <TemplateStatus xmlns="2958f784-0ef9-4616-b22d-512a8cad1f0d">Complete</TemplateStatus>
    <IsSearchable xmlns="2958f784-0ef9-4616-b22d-512a8cad1f0d">true</IsSearchable>
    <ContentItem xmlns="2958f784-0ef9-4616-b22d-512a8cad1f0d" xsi:nil="true"/>
    <HandoffToMSDN xmlns="2958f784-0ef9-4616-b22d-512a8cad1f0d" xsi:nil="true"/>
    <ShowIn xmlns="2958f784-0ef9-4616-b22d-512a8cad1f0d">Show everywhere</ShowIn>
    <ThumbnailAssetId xmlns="2958f784-0ef9-4616-b22d-512a8cad1f0d" xsi:nil="true"/>
    <UALocComments xmlns="2958f784-0ef9-4616-b22d-512a8cad1f0d" xsi:nil="true"/>
    <UALocRecommendation xmlns="2958f784-0ef9-4616-b22d-512a8cad1f0d">Localize</UALocRecommendation>
    <LastModifiedDateTime xmlns="2958f784-0ef9-4616-b22d-512a8cad1f0d" xsi:nil="true"/>
    <LegacyData xmlns="2958f784-0ef9-4616-b22d-512a8cad1f0d" xsi:nil="true"/>
    <LocManualTestRequired xmlns="2958f784-0ef9-4616-b22d-512a8cad1f0d">false</LocManualTestRequired>
    <ClipArtFilename xmlns="2958f784-0ef9-4616-b22d-512a8cad1f0d" xsi:nil="true"/>
    <TPApplication xmlns="2958f784-0ef9-4616-b22d-512a8cad1f0d" xsi:nil="true"/>
    <CSXHash xmlns="2958f784-0ef9-4616-b22d-512a8cad1f0d" xsi:nil="true"/>
    <DirectSourceMarket xmlns="2958f784-0ef9-4616-b22d-512a8cad1f0d">english</DirectSourceMarket>
    <PrimaryImageGen xmlns="2958f784-0ef9-4616-b22d-512a8cad1f0d">true</PrimaryImageGen>
    <PlannedPubDate xmlns="2958f784-0ef9-4616-b22d-512a8cad1f0d" xsi:nil="true"/>
    <CSXSubmissionMarket xmlns="2958f784-0ef9-4616-b22d-512a8cad1f0d" xsi:nil="true"/>
    <Downloads xmlns="2958f784-0ef9-4616-b22d-512a8cad1f0d">0</Downloads>
    <ArtSampleDocs xmlns="2958f784-0ef9-4616-b22d-512a8cad1f0d" xsi:nil="true"/>
    <TrustLevel xmlns="2958f784-0ef9-4616-b22d-512a8cad1f0d">1 Microsoft Managed Content</TrustLevel>
    <BlockPublish xmlns="2958f784-0ef9-4616-b22d-512a8cad1f0d">false</BlockPublish>
    <TPLaunchHelpLinkType xmlns="2958f784-0ef9-4616-b22d-512a8cad1f0d">Template</TPLaunchHelpLinkType>
    <LocalizationTagsTaxHTField0 xmlns="2958f784-0ef9-4616-b22d-512a8cad1f0d">
      <Terms xmlns="http://schemas.microsoft.com/office/infopath/2007/PartnerControls"/>
    </LocalizationTagsTaxHTField0>
    <BusinessGroup xmlns="2958f784-0ef9-4616-b22d-512a8cad1f0d" xsi:nil="true"/>
    <Providers xmlns="2958f784-0ef9-4616-b22d-512a8cad1f0d" xsi:nil="true"/>
    <TemplateTemplateType xmlns="2958f784-0ef9-4616-b22d-512a8cad1f0d">PowerPoint Presentation Template</TemplateTemplateType>
    <TimesCloned xmlns="2958f784-0ef9-4616-b22d-512a8cad1f0d" xsi:nil="true"/>
    <TPAppVersion xmlns="2958f784-0ef9-4616-b22d-512a8cad1f0d" xsi:nil="true"/>
    <VoteCount xmlns="2958f784-0ef9-4616-b22d-512a8cad1f0d" xsi:nil="true"/>
    <AverageRating xmlns="2958f784-0ef9-4616-b22d-512a8cad1f0d" xsi:nil="true"/>
    <FeatureTagsTaxHTField0 xmlns="2958f784-0ef9-4616-b22d-512a8cad1f0d">
      <Terms xmlns="http://schemas.microsoft.com/office/infopath/2007/PartnerControls"/>
    </FeatureTagsTaxHTField0>
    <Provider xmlns="2958f784-0ef9-4616-b22d-512a8cad1f0d" xsi:nil="true"/>
    <UACurrentWords xmlns="2958f784-0ef9-4616-b22d-512a8cad1f0d" xsi:nil="true"/>
    <AssetId xmlns="2958f784-0ef9-4616-b22d-512a8cad1f0d">TP102895236</AssetId>
    <TPClientViewer xmlns="2958f784-0ef9-4616-b22d-512a8cad1f0d" xsi:nil="true"/>
    <DSATActionTaken xmlns="2958f784-0ef9-4616-b22d-512a8cad1f0d" xsi:nil="true"/>
    <APEditor xmlns="2958f784-0ef9-4616-b22d-512a8cad1f0d">
      <UserInfo>
        <DisplayName/>
        <AccountId xsi:nil="true"/>
        <AccountType/>
      </UserInfo>
    </APEditor>
    <TPInstallLocation xmlns="2958f784-0ef9-4616-b22d-512a8cad1f0d" xsi:nil="true"/>
    <OOCacheId xmlns="2958f784-0ef9-4616-b22d-512a8cad1f0d" xsi:nil="true"/>
    <IsDeleted xmlns="2958f784-0ef9-4616-b22d-512a8cad1f0d">false</IsDeleted>
    <PublishTargets xmlns="2958f784-0ef9-4616-b22d-512a8cad1f0d">OfficeOnlineVNext</PublishTargets>
    <ApprovalLog xmlns="2958f784-0ef9-4616-b22d-512a8cad1f0d" xsi:nil="true"/>
    <BugNumber xmlns="2958f784-0ef9-4616-b22d-512a8cad1f0d" xsi:nil="true"/>
    <CrawlForDependencies xmlns="2958f784-0ef9-4616-b22d-512a8cad1f0d">false</CrawlForDependencies>
    <InternalTagsTaxHTField0 xmlns="2958f784-0ef9-4616-b22d-512a8cad1f0d">
      <Terms xmlns="http://schemas.microsoft.com/office/infopath/2007/PartnerControls"/>
    </InternalTagsTaxHTField0>
    <LastHandOff xmlns="2958f784-0ef9-4616-b22d-512a8cad1f0d" xsi:nil="true"/>
    <Milestone xmlns="2958f784-0ef9-4616-b22d-512a8cad1f0d" xsi:nil="true"/>
    <OriginalRelease xmlns="2958f784-0ef9-4616-b22d-512a8cad1f0d">15</OriginalRelease>
    <RecommendationsModifier xmlns="2958f784-0ef9-4616-b22d-512a8cad1f0d" xsi:nil="true"/>
    <ScenarioTagsTaxHTField0 xmlns="2958f784-0ef9-4616-b22d-512a8cad1f0d">
      <Terms xmlns="http://schemas.microsoft.com/office/infopath/2007/PartnerControls"/>
    </ScenarioTagsTaxHTField0>
    <UANotes xmlns="2958f784-0ef9-4616-b22d-512a8cad1f0d" xsi:nil="true"/>
    <Description0 xmlns="fb5acd76-e9f3-4601-9d69-91f53ab96ae6" xsi:nil="true"/>
    <Component xmlns="fb5acd76-e9f3-4601-9d69-91f53ab96ae6" xsi:nil="true"/>
    <LocMarketGroupTiers2 xmlns="2958f784-0ef9-4616-b22d-512a8cad1f0d" xsi:nil="true"/>
  </documentManagement>
</p:properties>
</file>

<file path=customXml/itemProps1.xml><?xml version="1.0" encoding="utf-8"?>
<ds:datastoreItem xmlns:ds="http://schemas.openxmlformats.org/officeDocument/2006/customXml" ds:itemID="{5212BC06-1815-4333-A69B-267B52FA9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f784-0ef9-4616-b22d-512a8cad1f0d"/>
    <ds:schemaRef ds:uri="fb5acd76-e9f3-4601-9d69-91f53ab96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485788-A8A7-4A59-A508-5F918119F4BA}">
  <ds:schemaRefs>
    <ds:schemaRef ds:uri="http://schemas.microsoft.com/sharepoint/v3/contenttype/forms"/>
  </ds:schemaRefs>
</ds:datastoreItem>
</file>

<file path=customXml/itemProps3.xml><?xml version="1.0" encoding="utf-8"?>
<ds:datastoreItem xmlns:ds="http://schemas.openxmlformats.org/officeDocument/2006/customXml" ds:itemID="{C74EFCE5-5CC1-4E77-B5FB-0F7093700E96}">
  <ds:schemaRefs>
    <ds:schemaRef ds:uri="http://schemas.microsoft.com/office/2006/metadata/properties"/>
    <ds:schemaRef ds:uri="http://schemas.microsoft.com/office/infopath/2007/PartnerControls"/>
    <ds:schemaRef ds:uri="2958f784-0ef9-4616-b22d-512a8cad1f0d"/>
    <ds:schemaRef ds:uri="fb5acd76-e9f3-4601-9d69-91f53ab96ae6"/>
  </ds:schemaRefs>
</ds:datastoreItem>
</file>

<file path=docProps/app.xml><?xml version="1.0" encoding="utf-8"?>
<Properties xmlns="http://schemas.openxmlformats.org/officeDocument/2006/extended-properties" xmlns:vt="http://schemas.openxmlformats.org/officeDocument/2006/docPropsVTypes">
  <Template/>
  <TotalTime>0</TotalTime>
  <Words>541</Words>
  <Application>Microsoft Office PowerPoint</Application>
  <PresentationFormat>Personalizado</PresentationFormat>
  <Paragraphs>48</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Back to School 16x9</vt:lpstr>
      <vt:lpstr>¿CÓMO HACER UN BLOG?</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lpstr>Los blogs como estímulo al alumnado para escribir, intercambiar ideas, trabajar en equipo…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2012-04-11T23:08:47Z</dcterms:created>
  <dcterms:modified xsi:type="dcterms:W3CDTF">2017-02-20T09:30:18Z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0x010100DE95A0C693CEB341887D38A4A2B58B45040072C752107C5A7B47AA91A1EE638E6F1F</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