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Lst>
  <p:sldSz cy="36004500" cx="2520315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ph idx="2" type="sldImg"/>
          </p:nvPr>
        </p:nvSpPr>
        <p:spPr>
          <a:xfrm>
            <a:off x="1106487" y="812800"/>
            <a:ext cx="5343525" cy="400685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55650" y="5078412"/>
            <a:ext cx="6046787" cy="4810124"/>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5" name="Shape 5"/>
          <p:cNvSpPr txBox="1"/>
          <p:nvPr>
            <p:ph idx="3" type="hdr"/>
          </p:nvPr>
        </p:nvSpPr>
        <p:spPr>
          <a:xfrm>
            <a:off x="0" y="0"/>
            <a:ext cx="3279775" cy="533399"/>
          </a:xfrm>
          <a:prstGeom prst="rect">
            <a:avLst/>
          </a:prstGeom>
          <a:noFill/>
          <a:ln>
            <a:noFill/>
          </a:ln>
        </p:spPr>
        <p:txBody>
          <a:bodyPr anchorCtr="0" anchor="t" bIns="91425" lIns="91425" rIns="91425" tIns="91425"/>
          <a:lstStyle>
            <a:lvl1pPr indent="0" lvl="0" marL="0" marR="0" rtl="0" algn="l">
              <a:lnSpc>
                <a:spcPct val="95000"/>
              </a:lnSpc>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 name="Shape 6"/>
          <p:cNvSpPr txBox="1"/>
          <p:nvPr>
            <p:ph idx="10" type="dt"/>
          </p:nvPr>
        </p:nvSpPr>
        <p:spPr>
          <a:xfrm>
            <a:off x="4278312" y="0"/>
            <a:ext cx="3279775" cy="533399"/>
          </a:xfrm>
          <a:prstGeom prst="rect">
            <a:avLst/>
          </a:prstGeom>
          <a:noFill/>
          <a:ln>
            <a:noFill/>
          </a:ln>
        </p:spPr>
        <p:txBody>
          <a:bodyPr anchorCtr="0" anchor="t" bIns="91425" lIns="91425" rIns="91425" tIns="91425"/>
          <a:lstStyle>
            <a:lvl1pPr indent="0" lvl="0" marL="0" marR="0" rtl="0" algn="r">
              <a:lnSpc>
                <a:spcPct val="95000"/>
              </a:lnSpc>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10156825"/>
            <a:ext cx="3279775" cy="533399"/>
          </a:xfrm>
          <a:prstGeom prst="rect">
            <a:avLst/>
          </a:prstGeom>
          <a:noFill/>
          <a:ln>
            <a:noFill/>
          </a:ln>
        </p:spPr>
        <p:txBody>
          <a:bodyPr anchorCtr="0" anchor="b" bIns="91425" lIns="91425" rIns="91425" tIns="91425"/>
          <a:lstStyle>
            <a:lvl1pPr indent="0" lvl="0" marL="0" marR="0" rtl="0" algn="l">
              <a:lnSpc>
                <a:spcPct val="95000"/>
              </a:lnSpc>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4278312" y="10156825"/>
            <a:ext cx="3279775" cy="533399"/>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2" type="sldNum"/>
          </p:nvPr>
        </p:nvSpPr>
        <p:spPr>
          <a:xfrm>
            <a:off x="4278312" y="10156825"/>
            <a:ext cx="3279775" cy="533399"/>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79" name="Shape 79"/>
          <p:cNvSpPr/>
          <p:nvPr>
            <p:ph idx="2" type="sldImg"/>
          </p:nvPr>
        </p:nvSpPr>
        <p:spPr>
          <a:xfrm>
            <a:off x="2376488" y="812800"/>
            <a:ext cx="2805111" cy="4008437"/>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80" name="Shape 80"/>
          <p:cNvSpPr txBox="1"/>
          <p:nvPr>
            <p:ph idx="1" type="body"/>
          </p:nvPr>
        </p:nvSpPr>
        <p:spPr>
          <a:xfrm>
            <a:off x="755650" y="5078412"/>
            <a:ext cx="6048374" cy="4811712"/>
          </a:xfrm>
          <a:prstGeom prst="rect">
            <a:avLst/>
          </a:prstGeom>
          <a:noFill/>
          <a:ln>
            <a:noFill/>
          </a:ln>
        </p:spPr>
        <p:txBody>
          <a:bodyPr anchorCtr="0" anchor="ctr" bIns="0" lIns="0" rIns="0" tIns="0">
            <a:noAutofit/>
          </a:bodyPr>
          <a:lstStyle/>
          <a:p>
            <a:pPr lvl="0" marR="0" rtl="0" algn="l">
              <a:spcBef>
                <a:spcPts val="0"/>
              </a:spcBef>
              <a:spcAft>
                <a:spcPts val="0"/>
              </a:spcAft>
              <a:buNone/>
            </a:pPr>
            <a:r>
              <a:t/>
            </a:r>
            <a:endParaRPr/>
          </a:p>
          <a:p>
            <a:pPr lvl="0" marR="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iseño personalizado">
    <p:spTree>
      <p:nvGrpSpPr>
        <p:cNvPr id="15" name="Shape 15"/>
        <p:cNvGrpSpPr/>
        <p:nvPr/>
      </p:nvGrpSpPr>
      <p:grpSpPr>
        <a:xfrm>
          <a:off x="0" y="0"/>
          <a:ext cx="0" cy="0"/>
          <a:chOff x="0" y="0"/>
          <a:chExt cx="0" cy="0"/>
        </a:xfrm>
      </p:grpSpPr>
      <p:sp>
        <p:nvSpPr>
          <p:cNvPr id="16" name="Shape 16"/>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17" name="Shape 17"/>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61" name="Shape 61"/>
        <p:cNvGrpSpPr/>
        <p:nvPr/>
      </p:nvGrpSpPr>
      <p:grpSpPr>
        <a:xfrm>
          <a:off x="0" y="0"/>
          <a:ext cx="0" cy="0"/>
          <a:chOff x="0" y="0"/>
          <a:chExt cx="0" cy="0"/>
        </a:xfrm>
      </p:grpSpPr>
      <p:sp>
        <p:nvSpPr>
          <p:cNvPr id="62" name="Shape 62"/>
          <p:cNvSpPr txBox="1"/>
          <p:nvPr>
            <p:ph type="title"/>
          </p:nvPr>
        </p:nvSpPr>
        <p:spPr>
          <a:xfrm>
            <a:off x="4940300" y="25203150"/>
            <a:ext cx="15120938" cy="2974974"/>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None/>
              <a:defRPr b="1" i="0" sz="2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63" name="Shape 63"/>
          <p:cNvSpPr/>
          <p:nvPr>
            <p:ph idx="2" type="pic"/>
          </p:nvPr>
        </p:nvSpPr>
        <p:spPr>
          <a:xfrm>
            <a:off x="4940300" y="3217863"/>
            <a:ext cx="15120938" cy="216027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32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28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24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20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64" name="Shape 64"/>
          <p:cNvSpPr txBox="1"/>
          <p:nvPr>
            <p:ph idx="1" type="body"/>
          </p:nvPr>
        </p:nvSpPr>
        <p:spPr>
          <a:xfrm>
            <a:off x="4940300" y="28178125"/>
            <a:ext cx="15120938" cy="422592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65" name="Shape 65"/>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67" name="Shape 67"/>
        <p:cNvGrpSpPr/>
        <p:nvPr/>
      </p:nvGrpSpPr>
      <p:grpSpPr>
        <a:xfrm>
          <a:off x="0" y="0"/>
          <a:ext cx="0" cy="0"/>
          <a:chOff x="0" y="0"/>
          <a:chExt cx="0" cy="0"/>
        </a:xfrm>
      </p:grpSpPr>
      <p:sp>
        <p:nvSpPr>
          <p:cNvPr id="68" name="Shape 68"/>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69" name="Shape 69"/>
          <p:cNvSpPr txBox="1"/>
          <p:nvPr>
            <p:ph idx="1" type="body"/>
          </p:nvPr>
        </p:nvSpPr>
        <p:spPr>
          <a:xfrm rot="5400000">
            <a:off x="719930" y="8965406"/>
            <a:ext cx="23761699" cy="22680613"/>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70" name="Shape 70"/>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72" name="Shape 72"/>
        <p:cNvGrpSpPr/>
        <p:nvPr/>
      </p:nvGrpSpPr>
      <p:grpSpPr>
        <a:xfrm>
          <a:off x="0" y="0"/>
          <a:ext cx="0" cy="0"/>
          <a:chOff x="0" y="0"/>
          <a:chExt cx="0" cy="0"/>
        </a:xfrm>
      </p:grpSpPr>
      <p:sp>
        <p:nvSpPr>
          <p:cNvPr id="73" name="Shape 73"/>
          <p:cNvSpPr txBox="1"/>
          <p:nvPr>
            <p:ph type="title"/>
          </p:nvPr>
        </p:nvSpPr>
        <p:spPr>
          <a:xfrm rot="5400000">
            <a:off x="9225756" y="17471231"/>
            <a:ext cx="23761699" cy="5668962"/>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74" name="Shape 74"/>
          <p:cNvSpPr txBox="1"/>
          <p:nvPr>
            <p:ph idx="1" type="body"/>
          </p:nvPr>
        </p:nvSpPr>
        <p:spPr>
          <a:xfrm rot="5400000">
            <a:off x="-2190749" y="11876088"/>
            <a:ext cx="23761699" cy="16859250"/>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75" name="Shape 75"/>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9" name="Shape 19"/>
        <p:cNvGrpSpPr/>
        <p:nvPr/>
      </p:nvGrpSpPr>
      <p:grpSpPr>
        <a:xfrm>
          <a:off x="0" y="0"/>
          <a:ext cx="0" cy="0"/>
          <a:chOff x="0" y="0"/>
          <a:chExt cx="0" cy="0"/>
        </a:xfrm>
      </p:grpSpPr>
      <p:sp>
        <p:nvSpPr>
          <p:cNvPr id="20" name="Shape 20"/>
          <p:cNvSpPr txBox="1"/>
          <p:nvPr>
            <p:ph type="ctrTitle"/>
          </p:nvPr>
        </p:nvSpPr>
        <p:spPr>
          <a:xfrm>
            <a:off x="1890713" y="11185525"/>
            <a:ext cx="21421724" cy="7716837"/>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21" name="Shape 21"/>
          <p:cNvSpPr txBox="1"/>
          <p:nvPr>
            <p:ph idx="1" type="subTitle"/>
          </p:nvPr>
        </p:nvSpPr>
        <p:spPr>
          <a:xfrm>
            <a:off x="3779837" y="20402550"/>
            <a:ext cx="17643475" cy="9201149"/>
          </a:xfrm>
          <a:prstGeom prst="rect">
            <a:avLst/>
          </a:prstGeom>
          <a:noFill/>
          <a:ln>
            <a:noFill/>
          </a:ln>
        </p:spPr>
        <p:txBody>
          <a:bodyPr anchorCtr="0" anchor="t" bIns="91425" lIns="91425" rIns="91425" tIns="91425"/>
          <a:lstStyle>
            <a:lvl1pPr indent="0" lvl="0" marL="0" marR="0" rtl="0" algn="ctr">
              <a:lnSpc>
                <a:spcPct val="93000"/>
              </a:lnSpc>
              <a:spcBef>
                <a:spcPts val="0"/>
              </a:spcBef>
              <a:spcAft>
                <a:spcPts val="1425"/>
              </a:spcAft>
              <a:buClr>
                <a:srgbClr val="000000"/>
              </a:buClr>
              <a:buFont typeface="Times New Roman"/>
              <a:buNone/>
              <a:defRPr b="0" i="0" sz="12200" u="none" cap="none" strike="noStrike">
                <a:solidFill>
                  <a:srgbClr val="000000"/>
                </a:solidFill>
                <a:latin typeface="Calibri"/>
                <a:ea typeface="Calibri"/>
                <a:cs typeface="Calibri"/>
                <a:sym typeface="Calibri"/>
              </a:defRPr>
            </a:lvl1pPr>
            <a:lvl2pPr indent="0" lvl="1" marL="457200" marR="0" rtl="0" algn="ctr">
              <a:lnSpc>
                <a:spcPct val="93000"/>
              </a:lnSpc>
              <a:spcBef>
                <a:spcPts val="0"/>
              </a:spcBef>
              <a:spcAft>
                <a:spcPts val="1138"/>
              </a:spcAft>
              <a:buClr>
                <a:srgbClr val="000000"/>
              </a:buClr>
              <a:buFont typeface="Times New Roman"/>
              <a:buNone/>
              <a:defRPr b="0" i="0" sz="9200" u="none" cap="none" strike="noStrike">
                <a:solidFill>
                  <a:srgbClr val="000000"/>
                </a:solidFill>
                <a:latin typeface="Calibri"/>
                <a:ea typeface="Calibri"/>
                <a:cs typeface="Calibri"/>
                <a:sym typeface="Calibri"/>
              </a:defRPr>
            </a:lvl2pPr>
            <a:lvl3pPr indent="0" lvl="2" marL="914400" marR="0" rtl="0" algn="ctr">
              <a:lnSpc>
                <a:spcPct val="93000"/>
              </a:lnSpc>
              <a:spcBef>
                <a:spcPts val="0"/>
              </a:spcBef>
              <a:spcAft>
                <a:spcPts val="850"/>
              </a:spcAft>
              <a:buClr>
                <a:srgbClr val="000000"/>
              </a:buClr>
              <a:buFont typeface="Times New Roman"/>
              <a:buNone/>
              <a:defRPr b="0" i="0" sz="7700" u="none" cap="none" strike="noStrike">
                <a:solidFill>
                  <a:srgbClr val="000000"/>
                </a:solidFill>
                <a:latin typeface="Calibri"/>
                <a:ea typeface="Calibri"/>
                <a:cs typeface="Calibri"/>
                <a:sym typeface="Calibri"/>
              </a:defRPr>
            </a:lvl3pPr>
            <a:lvl4pPr indent="0" lvl="3" marL="1371600" marR="0" rtl="0" algn="ctr">
              <a:lnSpc>
                <a:spcPct val="93000"/>
              </a:lnSpc>
              <a:spcBef>
                <a:spcPts val="0"/>
              </a:spcBef>
              <a:spcAft>
                <a:spcPts val="575"/>
              </a:spcAft>
              <a:buClr>
                <a:srgbClr val="000000"/>
              </a:buClr>
              <a:buFont typeface="Times New Roman"/>
              <a:buNone/>
              <a:defRPr b="0" i="0" sz="7700" u="none" cap="none" strike="noStrike">
                <a:solidFill>
                  <a:srgbClr val="000000"/>
                </a:solidFill>
                <a:latin typeface="Calibri"/>
                <a:ea typeface="Calibri"/>
                <a:cs typeface="Calibri"/>
                <a:sym typeface="Calibri"/>
              </a:defRPr>
            </a:lvl4pPr>
            <a:lvl5pPr indent="0" lvl="4" marL="18288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22" name="Shape 22"/>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4" name="Shape 24"/>
        <p:cNvGrpSpPr/>
        <p:nvPr/>
      </p:nvGrpSpPr>
      <p:grpSpPr>
        <a:xfrm>
          <a:off x="0" y="0"/>
          <a:ext cx="0" cy="0"/>
          <a:chOff x="0" y="0"/>
          <a:chExt cx="0" cy="0"/>
        </a:xfrm>
      </p:grpSpPr>
      <p:sp>
        <p:nvSpPr>
          <p:cNvPr id="25" name="Shape 25"/>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26" name="Shape 26"/>
          <p:cNvSpPr txBox="1"/>
          <p:nvPr>
            <p:ph idx="1" type="body"/>
          </p:nvPr>
        </p:nvSpPr>
        <p:spPr>
          <a:xfrm>
            <a:off x="1260475" y="8424863"/>
            <a:ext cx="226806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27" name="Shape 27"/>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29" name="Shape 29"/>
        <p:cNvGrpSpPr/>
        <p:nvPr/>
      </p:nvGrpSpPr>
      <p:grpSpPr>
        <a:xfrm>
          <a:off x="0" y="0"/>
          <a:ext cx="0" cy="0"/>
          <a:chOff x="0" y="0"/>
          <a:chExt cx="0" cy="0"/>
        </a:xfrm>
      </p:grpSpPr>
      <p:sp>
        <p:nvSpPr>
          <p:cNvPr id="30" name="Shape 30"/>
          <p:cNvSpPr txBox="1"/>
          <p:nvPr>
            <p:ph type="title"/>
          </p:nvPr>
        </p:nvSpPr>
        <p:spPr>
          <a:xfrm>
            <a:off x="1990725" y="23136225"/>
            <a:ext cx="21423312" cy="7151688"/>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1" i="0" sz="4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31" name="Shape 31"/>
          <p:cNvSpPr txBox="1"/>
          <p:nvPr>
            <p:ph idx="1" type="body"/>
          </p:nvPr>
        </p:nvSpPr>
        <p:spPr>
          <a:xfrm>
            <a:off x="1990725" y="15260637"/>
            <a:ext cx="21423312" cy="7875587"/>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0" i="0" sz="20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8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6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14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9pPr>
          </a:lstStyle>
          <a:p/>
        </p:txBody>
      </p:sp>
      <p:sp>
        <p:nvSpPr>
          <p:cNvPr id="32" name="Shape 32"/>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3" name="Shape 3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34" name="Shape 34"/>
        <p:cNvGrpSpPr/>
        <p:nvPr/>
      </p:nvGrpSpPr>
      <p:grpSpPr>
        <a:xfrm>
          <a:off x="0" y="0"/>
          <a:ext cx="0" cy="0"/>
          <a:chOff x="0" y="0"/>
          <a:chExt cx="0" cy="0"/>
        </a:xfrm>
      </p:grpSpPr>
      <p:sp>
        <p:nvSpPr>
          <p:cNvPr id="35" name="Shape 35"/>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36" name="Shape 36"/>
          <p:cNvSpPr txBox="1"/>
          <p:nvPr>
            <p:ph idx="1" type="body"/>
          </p:nvPr>
        </p:nvSpPr>
        <p:spPr>
          <a:xfrm>
            <a:off x="1260475" y="8424863"/>
            <a:ext cx="112633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28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24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20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18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9pPr>
          </a:lstStyle>
          <a:p/>
        </p:txBody>
      </p:sp>
      <p:sp>
        <p:nvSpPr>
          <p:cNvPr id="37" name="Shape 37"/>
          <p:cNvSpPr txBox="1"/>
          <p:nvPr>
            <p:ph idx="2" type="body"/>
          </p:nvPr>
        </p:nvSpPr>
        <p:spPr>
          <a:xfrm>
            <a:off x="12676188" y="8424863"/>
            <a:ext cx="11264900"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28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24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20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18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1800" u="none" cap="none" strike="noStrike">
                <a:solidFill>
                  <a:srgbClr val="000000"/>
                </a:solidFill>
                <a:latin typeface="Calibri"/>
                <a:ea typeface="Calibri"/>
                <a:cs typeface="Calibri"/>
                <a:sym typeface="Calibri"/>
              </a:defRPr>
            </a:lvl9pPr>
          </a:lstStyle>
          <a:p/>
        </p:txBody>
      </p:sp>
      <p:sp>
        <p:nvSpPr>
          <p:cNvPr id="38" name="Shape 38"/>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40" name="Shape 40"/>
        <p:cNvGrpSpPr/>
        <p:nvPr/>
      </p:nvGrpSpPr>
      <p:grpSpPr>
        <a:xfrm>
          <a:off x="0" y="0"/>
          <a:ext cx="0" cy="0"/>
          <a:chOff x="0" y="0"/>
          <a:chExt cx="0" cy="0"/>
        </a:xfrm>
      </p:grpSpPr>
      <p:sp>
        <p:nvSpPr>
          <p:cNvPr id="41" name="Shape 41"/>
          <p:cNvSpPr txBox="1"/>
          <p:nvPr>
            <p:ph type="title"/>
          </p:nvPr>
        </p:nvSpPr>
        <p:spPr>
          <a:xfrm>
            <a:off x="1260475" y="1441450"/>
            <a:ext cx="22682199" cy="600075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42" name="Shape 42"/>
          <p:cNvSpPr txBox="1"/>
          <p:nvPr>
            <p:ph idx="1" type="body"/>
          </p:nvPr>
        </p:nvSpPr>
        <p:spPr>
          <a:xfrm>
            <a:off x="1260475" y="8059738"/>
            <a:ext cx="11134725" cy="33591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3" name="Shape 43"/>
          <p:cNvSpPr txBox="1"/>
          <p:nvPr>
            <p:ph idx="2" type="body"/>
          </p:nvPr>
        </p:nvSpPr>
        <p:spPr>
          <a:xfrm>
            <a:off x="1260475" y="11418888"/>
            <a:ext cx="11134725" cy="207438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2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20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18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16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9pPr>
          </a:lstStyle>
          <a:p/>
        </p:txBody>
      </p:sp>
      <p:sp>
        <p:nvSpPr>
          <p:cNvPr id="44" name="Shape 44"/>
          <p:cNvSpPr txBox="1"/>
          <p:nvPr>
            <p:ph idx="3" type="body"/>
          </p:nvPr>
        </p:nvSpPr>
        <p:spPr>
          <a:xfrm>
            <a:off x="12803188" y="8059738"/>
            <a:ext cx="11139487" cy="33591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5" name="Shape 45"/>
          <p:cNvSpPr txBox="1"/>
          <p:nvPr>
            <p:ph idx="4" type="body"/>
          </p:nvPr>
        </p:nvSpPr>
        <p:spPr>
          <a:xfrm>
            <a:off x="12803188" y="11418888"/>
            <a:ext cx="11139487" cy="207438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2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20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18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16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1600" u="none" cap="none" strike="noStrike">
                <a:solidFill>
                  <a:srgbClr val="000000"/>
                </a:solidFill>
                <a:latin typeface="Calibri"/>
                <a:ea typeface="Calibri"/>
                <a:cs typeface="Calibri"/>
                <a:sym typeface="Calibri"/>
              </a:defRPr>
            </a:lvl9pPr>
          </a:lstStyle>
          <a:p/>
        </p:txBody>
      </p:sp>
      <p:sp>
        <p:nvSpPr>
          <p:cNvPr id="46" name="Shape 46"/>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7" name="Shape 47"/>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48" name="Shape 48"/>
        <p:cNvGrpSpPr/>
        <p:nvPr/>
      </p:nvGrpSpPr>
      <p:grpSpPr>
        <a:xfrm>
          <a:off x="0" y="0"/>
          <a:ext cx="0" cy="0"/>
          <a:chOff x="0" y="0"/>
          <a:chExt cx="0" cy="0"/>
        </a:xfrm>
      </p:grpSpPr>
      <p:sp>
        <p:nvSpPr>
          <p:cNvPr id="49" name="Shape 49"/>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50" name="Shape 50"/>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52" name="Shape 52"/>
        <p:cNvGrpSpPr/>
        <p:nvPr/>
      </p:nvGrpSpPr>
      <p:grpSpPr>
        <a:xfrm>
          <a:off x="0" y="0"/>
          <a:ext cx="0" cy="0"/>
          <a:chOff x="0" y="0"/>
          <a:chExt cx="0" cy="0"/>
        </a:xfrm>
      </p:grpSpPr>
      <p:sp>
        <p:nvSpPr>
          <p:cNvPr id="53" name="Shape 53"/>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55" name="Shape 55"/>
        <p:cNvGrpSpPr/>
        <p:nvPr/>
      </p:nvGrpSpPr>
      <p:grpSpPr>
        <a:xfrm>
          <a:off x="0" y="0"/>
          <a:ext cx="0" cy="0"/>
          <a:chOff x="0" y="0"/>
          <a:chExt cx="0" cy="0"/>
        </a:xfrm>
      </p:grpSpPr>
      <p:sp>
        <p:nvSpPr>
          <p:cNvPr id="56" name="Shape 56"/>
          <p:cNvSpPr txBox="1"/>
          <p:nvPr>
            <p:ph type="title"/>
          </p:nvPr>
        </p:nvSpPr>
        <p:spPr>
          <a:xfrm>
            <a:off x="1260475" y="1433512"/>
            <a:ext cx="8291512" cy="6100761"/>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None/>
              <a:defRPr b="1" i="0" sz="2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57" name="Shape 57"/>
          <p:cNvSpPr txBox="1"/>
          <p:nvPr>
            <p:ph idx="1" type="body"/>
          </p:nvPr>
        </p:nvSpPr>
        <p:spPr>
          <a:xfrm>
            <a:off x="9853613" y="1433512"/>
            <a:ext cx="14089061" cy="30729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3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28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24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20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58" name="Shape 58"/>
          <p:cNvSpPr txBox="1"/>
          <p:nvPr>
            <p:ph idx="2" type="body"/>
          </p:nvPr>
        </p:nvSpPr>
        <p:spPr>
          <a:xfrm>
            <a:off x="1260475" y="7534275"/>
            <a:ext cx="8291512" cy="2462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59" name="Shape 59"/>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sz="69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lang="en-US" sz="6900">
                <a:solidFill>
                  <a:srgbClr val="000000"/>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1890713" y="11185525"/>
            <a:ext cx="21420136"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None/>
              <a:defRPr b="0" i="0" sz="6900" u="none" cap="none" strike="noStrike">
                <a:solidFill>
                  <a:srgbClr val="000000"/>
                </a:solidFill>
                <a:latin typeface="Calibri"/>
                <a:ea typeface="Calibri"/>
                <a:cs typeface="Calibri"/>
                <a:sym typeface="Calibri"/>
              </a:defRPr>
            </a:lvl9pPr>
          </a:lstStyle>
          <a:p/>
        </p:txBody>
      </p:sp>
      <p:sp>
        <p:nvSpPr>
          <p:cNvPr id="11" name="Shape 11"/>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2" name="Shape 12"/>
          <p:cNvSpPr txBox="1"/>
          <p:nvPr/>
        </p:nvSpPr>
        <p:spPr>
          <a:xfrm>
            <a:off x="8610600" y="33370837"/>
            <a:ext cx="7980362" cy="1916112"/>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sz="1800">
              <a:solidFill>
                <a:schemeClr val="dk1"/>
              </a:solidFill>
              <a:latin typeface="Arial"/>
              <a:ea typeface="Arial"/>
              <a:cs typeface="Arial"/>
              <a:sym typeface="Arial"/>
            </a:endParaRPr>
          </a:p>
        </p:txBody>
      </p:sp>
      <p:sp>
        <p:nvSpPr>
          <p:cNvPr id="13" name="Shape 1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None/>
            </a:pPr>
            <a:fld id="{00000000-1234-1234-1234-123412341234}" type="slidenum">
              <a:rPr b="0" lang="en-US" sz="6900" u="none">
                <a:solidFill>
                  <a:srgbClr val="000000"/>
                </a:solidFill>
                <a:latin typeface="Calibri"/>
                <a:ea typeface="Calibri"/>
                <a:cs typeface="Calibri"/>
                <a:sym typeface="Calibri"/>
              </a:rPr>
              <a:t>‹#›</a:t>
            </a:fld>
          </a:p>
        </p:txBody>
      </p:sp>
      <p:sp>
        <p:nvSpPr>
          <p:cNvPr id="14" name="Shape 14"/>
          <p:cNvSpPr txBox="1"/>
          <p:nvPr>
            <p:ph idx="1" type="body"/>
          </p:nvPr>
        </p:nvSpPr>
        <p:spPr>
          <a:xfrm>
            <a:off x="1260475" y="8424863"/>
            <a:ext cx="226806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jpg"/><Relationship Id="rId22" Type="http://schemas.openxmlformats.org/officeDocument/2006/relationships/image" Target="../media/image19.jpg"/><Relationship Id="rId21" Type="http://schemas.openxmlformats.org/officeDocument/2006/relationships/image" Target="../media/image18.jpg"/><Relationship Id="rId24" Type="http://schemas.openxmlformats.org/officeDocument/2006/relationships/image" Target="../media/image23.gif"/><Relationship Id="rId23"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jpg"/><Relationship Id="rId26" Type="http://schemas.openxmlformats.org/officeDocument/2006/relationships/image" Target="../media/image24.png"/><Relationship Id="rId25" Type="http://schemas.openxmlformats.org/officeDocument/2006/relationships/image" Target="../media/image25.jpg"/><Relationship Id="rId28" Type="http://schemas.openxmlformats.org/officeDocument/2006/relationships/image" Target="../media/image21.jpg"/><Relationship Id="rId27" Type="http://schemas.openxmlformats.org/officeDocument/2006/relationships/image" Target="../media/image22.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4.jpg"/><Relationship Id="rId8" Type="http://schemas.openxmlformats.org/officeDocument/2006/relationships/image" Target="../media/image1.jpg"/><Relationship Id="rId11" Type="http://schemas.openxmlformats.org/officeDocument/2006/relationships/image" Target="../media/image26.jpg"/><Relationship Id="rId10" Type="http://schemas.openxmlformats.org/officeDocument/2006/relationships/image" Target="../media/image6.jpg"/><Relationship Id="rId13" Type="http://schemas.openxmlformats.org/officeDocument/2006/relationships/image" Target="../media/image12.png"/><Relationship Id="rId12" Type="http://schemas.openxmlformats.org/officeDocument/2006/relationships/image" Target="../media/image3.png"/><Relationship Id="rId15" Type="http://schemas.openxmlformats.org/officeDocument/2006/relationships/image" Target="../media/image16.png"/><Relationship Id="rId14" Type="http://schemas.openxmlformats.org/officeDocument/2006/relationships/image" Target="../media/image11.jpg"/><Relationship Id="rId17" Type="http://schemas.openxmlformats.org/officeDocument/2006/relationships/image" Target="../media/image13.png"/><Relationship Id="rId16" Type="http://schemas.openxmlformats.org/officeDocument/2006/relationships/image" Target="../media/image10.png"/><Relationship Id="rId19" Type="http://schemas.openxmlformats.org/officeDocument/2006/relationships/image" Target="../media/image14.png"/><Relationship Id="rId1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0" y="0"/>
            <a:ext cx="25203149" cy="36004499"/>
          </a:xfrm>
          <a:prstGeom prst="rect">
            <a:avLst/>
          </a:prstGeom>
          <a:noFill/>
          <a:ln>
            <a:noFill/>
          </a:ln>
        </p:spPr>
      </p:pic>
      <p:sp>
        <p:nvSpPr>
          <p:cNvPr id="83" name="Shape 83"/>
          <p:cNvSpPr txBox="1"/>
          <p:nvPr/>
        </p:nvSpPr>
        <p:spPr>
          <a:xfrm>
            <a:off x="3323475" y="4969825"/>
            <a:ext cx="9600300" cy="3562500"/>
          </a:xfrm>
          <a:prstGeom prst="rect">
            <a:avLst/>
          </a:prstGeom>
          <a:noFill/>
          <a:ln>
            <a:noFill/>
          </a:ln>
        </p:spPr>
        <p:txBody>
          <a:bodyPr anchorCtr="0" anchor="t" bIns="91425" lIns="91425" rIns="91425" tIns="91425">
            <a:noAutofit/>
          </a:bodyPr>
          <a:lstStyle/>
          <a:p>
            <a:pPr lvl="0">
              <a:spcBef>
                <a:spcPts val="0"/>
              </a:spcBef>
              <a:buNone/>
            </a:pPr>
            <a:r>
              <a:rPr b="1" i="1" lang="en-US" sz="3700" u="sng">
                <a:solidFill>
                  <a:schemeClr val="accent2"/>
                </a:solidFill>
              </a:rPr>
              <a:t>MIEMBROS DEL GRUPO:  </a:t>
            </a:r>
            <a:r>
              <a:rPr b="1" i="1" lang="en-US" sz="3700" u="sng">
                <a:solidFill>
                  <a:srgbClr val="6D9EEB"/>
                </a:solidFill>
              </a:rPr>
              <a:t>  </a:t>
            </a:r>
            <a:r>
              <a:rPr b="1" i="1" lang="en-US" sz="3700" u="sng">
                <a:solidFill>
                  <a:srgbClr val="3C78D8"/>
                </a:solidFill>
              </a:rPr>
              <a:t>       </a:t>
            </a:r>
            <a:r>
              <a:rPr b="1" i="1" lang="en-US" sz="3700" u="sng"/>
              <a:t>                    </a:t>
            </a:r>
          </a:p>
          <a:p>
            <a:pPr lvl="0">
              <a:spcBef>
                <a:spcPts val="0"/>
              </a:spcBef>
              <a:buNone/>
            </a:pPr>
            <a:r>
              <a:rPr lang="en-US" sz="3700">
                <a:solidFill>
                  <a:srgbClr val="DDFBFF"/>
                </a:solidFill>
              </a:rPr>
              <a:t>Darío Acevedo Barreto (IES Ciudad Duarte)</a:t>
            </a:r>
          </a:p>
          <a:p>
            <a:pPr lvl="0">
              <a:spcBef>
                <a:spcPts val="0"/>
              </a:spcBef>
              <a:buNone/>
            </a:pPr>
            <a:r>
              <a:rPr lang="en-US" sz="3700">
                <a:solidFill>
                  <a:srgbClr val="DDFBFF"/>
                </a:solidFill>
              </a:rPr>
              <a:t>Diego Baquero Sanz (IES Lauretum)</a:t>
            </a:r>
          </a:p>
          <a:p>
            <a:pPr lvl="0">
              <a:spcBef>
                <a:spcPts val="0"/>
              </a:spcBef>
              <a:buNone/>
            </a:pPr>
            <a:r>
              <a:rPr lang="en-US" sz="3700">
                <a:solidFill>
                  <a:srgbClr val="DDFBFF"/>
                </a:solidFill>
              </a:rPr>
              <a:t>Andrea Jurado Torres (Portaceli)</a:t>
            </a:r>
          </a:p>
          <a:p>
            <a:pPr lvl="0">
              <a:spcBef>
                <a:spcPts val="0"/>
              </a:spcBef>
              <a:buNone/>
            </a:pPr>
            <a:r>
              <a:rPr lang="en-US" sz="3700">
                <a:solidFill>
                  <a:srgbClr val="DDFBFF"/>
                </a:solidFill>
              </a:rPr>
              <a:t>María Moreno Pérez (IES Pepe Ruiz Vela)</a:t>
            </a:r>
          </a:p>
          <a:p>
            <a:pPr lvl="0">
              <a:spcBef>
                <a:spcPts val="0"/>
              </a:spcBef>
              <a:buNone/>
            </a:pPr>
            <a:r>
              <a:rPr lang="en-US" sz="3700">
                <a:solidFill>
                  <a:srgbClr val="DDFBFF"/>
                </a:solidFill>
              </a:rPr>
              <a:t>Noelia  Pérez Herrera (IES Llanes) </a:t>
            </a:r>
          </a:p>
        </p:txBody>
      </p:sp>
      <p:sp>
        <p:nvSpPr>
          <p:cNvPr id="84" name="Shape 84"/>
          <p:cNvSpPr txBox="1"/>
          <p:nvPr/>
        </p:nvSpPr>
        <p:spPr>
          <a:xfrm>
            <a:off x="12854825" y="7210950"/>
            <a:ext cx="9063300" cy="1729500"/>
          </a:xfrm>
          <a:prstGeom prst="rect">
            <a:avLst/>
          </a:prstGeom>
          <a:noFill/>
          <a:ln>
            <a:noFill/>
          </a:ln>
        </p:spPr>
        <p:txBody>
          <a:bodyPr anchorCtr="0" anchor="t" bIns="91425" lIns="91425" rIns="91425" tIns="91425">
            <a:noAutofit/>
          </a:bodyPr>
          <a:lstStyle/>
          <a:p>
            <a:pPr lvl="0">
              <a:spcBef>
                <a:spcPts val="0"/>
              </a:spcBef>
              <a:buNone/>
            </a:pPr>
            <a:r>
              <a:rPr b="1" i="1" lang="en-US" sz="3700" u="sng">
                <a:solidFill>
                  <a:srgbClr val="FFFF00"/>
                </a:solidFill>
              </a:rPr>
              <a:t>PROFESORES COLABORADORES:</a:t>
            </a:r>
          </a:p>
          <a:p>
            <a:pPr lvl="0">
              <a:spcBef>
                <a:spcPts val="0"/>
              </a:spcBef>
              <a:buNone/>
            </a:pPr>
            <a:r>
              <a:rPr lang="en-US" sz="3700">
                <a:solidFill>
                  <a:schemeClr val="lt1"/>
                </a:solidFill>
              </a:rPr>
              <a:t>María de los Reyes Gallardo Gutiérrez</a:t>
            </a:r>
          </a:p>
          <a:p>
            <a:pPr lvl="0">
              <a:spcBef>
                <a:spcPts val="0"/>
              </a:spcBef>
              <a:buNone/>
            </a:pPr>
            <a:r>
              <a:rPr lang="en-US" sz="3700">
                <a:solidFill>
                  <a:schemeClr val="lt1"/>
                </a:solidFill>
              </a:rPr>
              <a:t>mrgallardo@fundacionloyola.es</a:t>
            </a:r>
          </a:p>
          <a:p>
            <a:pPr lvl="0">
              <a:spcBef>
                <a:spcPts val="0"/>
              </a:spcBef>
              <a:buNone/>
            </a:pPr>
            <a:r>
              <a:t/>
            </a:r>
            <a:endParaRPr sz="3700">
              <a:solidFill>
                <a:schemeClr val="lt1"/>
              </a:solidFill>
            </a:endParaRPr>
          </a:p>
        </p:txBody>
      </p:sp>
      <p:pic>
        <p:nvPicPr>
          <p:cNvPr id="85" name="Shape 85"/>
          <p:cNvPicPr preferRelativeResize="0"/>
          <p:nvPr/>
        </p:nvPicPr>
        <p:blipFill>
          <a:blip r:embed="rId4">
            <a:alphaModFix/>
          </a:blip>
          <a:stretch>
            <a:fillRect/>
          </a:stretch>
        </p:blipFill>
        <p:spPr>
          <a:xfrm>
            <a:off x="345826" y="4066800"/>
            <a:ext cx="2683474" cy="953475"/>
          </a:xfrm>
          <a:prstGeom prst="rect">
            <a:avLst/>
          </a:prstGeom>
          <a:noFill/>
          <a:ln>
            <a:noFill/>
          </a:ln>
        </p:spPr>
      </p:pic>
      <p:pic>
        <p:nvPicPr>
          <p:cNvPr id="86" name="Shape 86"/>
          <p:cNvPicPr preferRelativeResize="0"/>
          <p:nvPr/>
        </p:nvPicPr>
        <p:blipFill>
          <a:blip r:embed="rId5">
            <a:alphaModFix/>
          </a:blip>
          <a:stretch>
            <a:fillRect/>
          </a:stretch>
        </p:blipFill>
        <p:spPr>
          <a:xfrm>
            <a:off x="303530" y="2455162"/>
            <a:ext cx="3368774" cy="1304800"/>
          </a:xfrm>
          <a:prstGeom prst="rect">
            <a:avLst/>
          </a:prstGeom>
          <a:noFill/>
          <a:ln>
            <a:noFill/>
          </a:ln>
        </p:spPr>
      </p:pic>
      <p:pic>
        <p:nvPicPr>
          <p:cNvPr id="87" name="Shape 87"/>
          <p:cNvPicPr preferRelativeResize="0"/>
          <p:nvPr/>
        </p:nvPicPr>
        <p:blipFill>
          <a:blip r:embed="rId6">
            <a:alphaModFix/>
          </a:blip>
          <a:stretch>
            <a:fillRect/>
          </a:stretch>
        </p:blipFill>
        <p:spPr>
          <a:xfrm>
            <a:off x="416048" y="5400012"/>
            <a:ext cx="1935489" cy="1304799"/>
          </a:xfrm>
          <a:prstGeom prst="rect">
            <a:avLst/>
          </a:prstGeom>
          <a:noFill/>
          <a:ln>
            <a:noFill/>
          </a:ln>
        </p:spPr>
      </p:pic>
      <p:pic>
        <p:nvPicPr>
          <p:cNvPr id="88" name="Shape 88"/>
          <p:cNvPicPr preferRelativeResize="0"/>
          <p:nvPr/>
        </p:nvPicPr>
        <p:blipFill rotWithShape="1">
          <a:blip r:embed="rId7">
            <a:alphaModFix/>
          </a:blip>
          <a:srcRect b="12055" l="37377" r="37947" t="15710"/>
          <a:stretch/>
        </p:blipFill>
        <p:spPr>
          <a:xfrm>
            <a:off x="22909949" y="5236025"/>
            <a:ext cx="1694950" cy="1915113"/>
          </a:xfrm>
          <a:prstGeom prst="rect">
            <a:avLst/>
          </a:prstGeom>
          <a:noFill/>
          <a:ln>
            <a:noFill/>
          </a:ln>
        </p:spPr>
      </p:pic>
      <p:pic>
        <p:nvPicPr>
          <p:cNvPr id="89" name="Shape 89"/>
          <p:cNvPicPr preferRelativeResize="0"/>
          <p:nvPr/>
        </p:nvPicPr>
        <p:blipFill>
          <a:blip r:embed="rId8">
            <a:alphaModFix/>
          </a:blip>
          <a:stretch>
            <a:fillRect/>
          </a:stretch>
        </p:blipFill>
        <p:spPr>
          <a:xfrm>
            <a:off x="22180957" y="7335680"/>
            <a:ext cx="2400300" cy="1773325"/>
          </a:xfrm>
          <a:prstGeom prst="rect">
            <a:avLst/>
          </a:prstGeom>
          <a:noFill/>
          <a:ln>
            <a:noFill/>
          </a:ln>
        </p:spPr>
      </p:pic>
      <p:pic>
        <p:nvPicPr>
          <p:cNvPr id="90" name="Shape 90"/>
          <p:cNvPicPr preferRelativeResize="0"/>
          <p:nvPr/>
        </p:nvPicPr>
        <p:blipFill>
          <a:blip r:embed="rId9">
            <a:alphaModFix/>
          </a:blip>
          <a:stretch>
            <a:fillRect/>
          </a:stretch>
        </p:blipFill>
        <p:spPr>
          <a:xfrm>
            <a:off x="19535900" y="3184600"/>
            <a:ext cx="5121574" cy="1866900"/>
          </a:xfrm>
          <a:prstGeom prst="rect">
            <a:avLst/>
          </a:prstGeom>
          <a:noFill/>
          <a:ln>
            <a:noFill/>
          </a:ln>
        </p:spPr>
      </p:pic>
      <p:pic>
        <p:nvPicPr>
          <p:cNvPr id="91" name="Shape 91"/>
          <p:cNvPicPr preferRelativeResize="0"/>
          <p:nvPr/>
        </p:nvPicPr>
        <p:blipFill>
          <a:blip r:embed="rId10">
            <a:alphaModFix/>
          </a:blip>
          <a:stretch>
            <a:fillRect/>
          </a:stretch>
        </p:blipFill>
        <p:spPr>
          <a:xfrm>
            <a:off x="22807382" y="9293523"/>
            <a:ext cx="1779728" cy="2171700"/>
          </a:xfrm>
          <a:prstGeom prst="rect">
            <a:avLst/>
          </a:prstGeom>
          <a:noFill/>
          <a:ln>
            <a:noFill/>
          </a:ln>
        </p:spPr>
      </p:pic>
      <p:sp>
        <p:nvSpPr>
          <p:cNvPr id="92" name="Shape 92"/>
          <p:cNvSpPr txBox="1"/>
          <p:nvPr/>
        </p:nvSpPr>
        <p:spPr>
          <a:xfrm>
            <a:off x="2102112" y="14704737"/>
            <a:ext cx="8921100" cy="2469000"/>
          </a:xfrm>
          <a:prstGeom prst="rect">
            <a:avLst/>
          </a:prstGeom>
          <a:noFill/>
          <a:ln>
            <a:noFill/>
          </a:ln>
        </p:spPr>
        <p:txBody>
          <a:bodyPr anchorCtr="0" anchor="t" bIns="91425" lIns="91425" rIns="91425" tIns="91425">
            <a:noAutofit/>
          </a:bodyPr>
          <a:lstStyle/>
          <a:p>
            <a:pPr lvl="0" algn="ctr">
              <a:spcBef>
                <a:spcPts val="0"/>
              </a:spcBef>
              <a:buNone/>
            </a:pPr>
            <a:r>
              <a:rPr b="1" lang="en-US" sz="2600" u="sng">
                <a:solidFill>
                  <a:srgbClr val="A61C00"/>
                </a:solidFill>
              </a:rPr>
              <a:t>MATERIALES</a:t>
            </a:r>
          </a:p>
          <a:p>
            <a:pPr lvl="0" rtl="0">
              <a:spcBef>
                <a:spcPts val="0"/>
              </a:spcBef>
              <a:buNone/>
            </a:pPr>
            <a:r>
              <a:rPr lang="en-US" sz="2600" u="sng">
                <a:solidFill>
                  <a:srgbClr val="F6B26B"/>
                </a:solidFill>
              </a:rPr>
              <a:t>1ª parte</a:t>
            </a:r>
            <a:r>
              <a:rPr lang="en-US" sz="2600">
                <a:solidFill>
                  <a:srgbClr val="F6B26B"/>
                </a:solidFill>
              </a:rPr>
              <a:t>: Balanza de precisión, utensilios de laboratorio, bomba de vacío,tubo Schlenk, agitador magnético y equipo del laboratorio de altas presiones.</a:t>
            </a:r>
          </a:p>
          <a:p>
            <a:pPr lvl="0">
              <a:spcBef>
                <a:spcPts val="0"/>
              </a:spcBef>
              <a:buNone/>
            </a:pPr>
            <a:r>
              <a:rPr lang="en-US" sz="2600" u="sng">
                <a:solidFill>
                  <a:srgbClr val="F6B26B"/>
                </a:solidFill>
              </a:rPr>
              <a:t>2ª parte</a:t>
            </a:r>
            <a:r>
              <a:rPr lang="en-US" sz="2600">
                <a:solidFill>
                  <a:srgbClr val="F6B26B"/>
                </a:solidFill>
              </a:rPr>
              <a:t>: Espectrómetro de masas y prensa.de laboratorio.</a:t>
            </a:r>
          </a:p>
        </p:txBody>
      </p:sp>
      <p:sp>
        <p:nvSpPr>
          <p:cNvPr id="93" name="Shape 93"/>
          <p:cNvSpPr txBox="1"/>
          <p:nvPr/>
        </p:nvSpPr>
        <p:spPr>
          <a:xfrm>
            <a:off x="13666750" y="14481712"/>
            <a:ext cx="10114500" cy="2871900"/>
          </a:xfrm>
          <a:prstGeom prst="rect">
            <a:avLst/>
          </a:prstGeom>
          <a:noFill/>
          <a:ln>
            <a:noFill/>
          </a:ln>
        </p:spPr>
        <p:txBody>
          <a:bodyPr anchorCtr="0" anchor="t" bIns="91425" lIns="91425" rIns="91425" tIns="91425">
            <a:noAutofit/>
          </a:bodyPr>
          <a:lstStyle/>
          <a:p>
            <a:pPr lvl="0" algn="ctr">
              <a:spcBef>
                <a:spcPts val="0"/>
              </a:spcBef>
              <a:buNone/>
            </a:pPr>
            <a:r>
              <a:rPr b="1" i="1" lang="en-US" sz="2600" u="sng"/>
              <a:t>PROCEDIMIENTO</a:t>
            </a:r>
          </a:p>
          <a:p>
            <a:pPr lvl="0">
              <a:spcBef>
                <a:spcPts val="0"/>
              </a:spcBef>
              <a:buNone/>
            </a:pPr>
            <a:r>
              <a:rPr lang="en-US" sz="2600" u="sng"/>
              <a:t>1ª parte</a:t>
            </a:r>
            <a:r>
              <a:rPr lang="en-US" sz="2600"/>
              <a:t>: Fabricación de nuestro propio polietileno en el laboratorio de altas presiones del CSIC usando el catalizador NiBr</a:t>
            </a:r>
            <a:r>
              <a:rPr lang="en-US" sz="1800"/>
              <a:t>2</a:t>
            </a:r>
            <a:r>
              <a:rPr lang="en-US" sz="2600"/>
              <a:t>DAB(Me,R) y como disolvente seco el diclorometano y el tolueno.</a:t>
            </a:r>
          </a:p>
          <a:p>
            <a:pPr lvl="0">
              <a:spcBef>
                <a:spcPts val="0"/>
              </a:spcBef>
              <a:buNone/>
            </a:pPr>
            <a:r>
              <a:rPr lang="en-US" sz="2600" u="sng"/>
              <a:t>2ª parte</a:t>
            </a:r>
            <a:r>
              <a:rPr lang="en-US" sz="2600"/>
              <a:t>: Análisis y comparación de nuestro polietileno (PE) con muestra industrial, seguido de análisis y caracterización de plásticos de nuestras polimerotecas.</a:t>
            </a:r>
          </a:p>
        </p:txBody>
      </p:sp>
      <p:sp>
        <p:nvSpPr>
          <p:cNvPr id="94" name="Shape 94"/>
          <p:cNvSpPr txBox="1"/>
          <p:nvPr/>
        </p:nvSpPr>
        <p:spPr>
          <a:xfrm>
            <a:off x="10863650" y="22972425"/>
            <a:ext cx="9213300" cy="7121400"/>
          </a:xfrm>
          <a:prstGeom prst="rect">
            <a:avLst/>
          </a:prstGeom>
          <a:noFill/>
          <a:ln>
            <a:noFill/>
          </a:ln>
        </p:spPr>
        <p:txBody>
          <a:bodyPr anchorCtr="0" anchor="t" bIns="91425" lIns="91425" rIns="91425" tIns="91425">
            <a:noAutofit/>
          </a:bodyPr>
          <a:lstStyle/>
          <a:p>
            <a:pPr lvl="0" algn="ctr">
              <a:spcBef>
                <a:spcPts val="0"/>
              </a:spcBef>
              <a:buNone/>
            </a:pPr>
            <a:r>
              <a:rPr b="1" lang="en-US" sz="2600" u="sng"/>
              <a:t>CARACTERIZACIÓN DE LOS POLÍMEROS</a:t>
            </a:r>
          </a:p>
          <a:p>
            <a:pPr lvl="0" rtl="0" algn="ctr">
              <a:spcBef>
                <a:spcPts val="600"/>
              </a:spcBef>
              <a:spcAft>
                <a:spcPts val="600"/>
              </a:spcAft>
              <a:buNone/>
            </a:pPr>
            <a:r>
              <a:t/>
            </a:r>
            <a:endParaRPr b="1" sz="1000">
              <a:solidFill>
                <a:schemeClr val="dk1"/>
              </a:solidFill>
            </a:endParaRPr>
          </a:p>
          <a:p>
            <a:pPr lvl="0" rtl="0" algn="ctr">
              <a:spcBef>
                <a:spcPts val="600"/>
              </a:spcBef>
              <a:spcAft>
                <a:spcPts val="600"/>
              </a:spcAft>
              <a:buClr>
                <a:schemeClr val="dk1"/>
              </a:buClr>
              <a:buSzPct val="42307"/>
              <a:buFont typeface="Arial"/>
              <a:buNone/>
            </a:pPr>
            <a:r>
              <a:rPr b="1" lang="en-US" sz="2600">
                <a:solidFill>
                  <a:schemeClr val="dk1"/>
                </a:solidFill>
              </a:rPr>
              <a:t>LDPE (Polietileno de baja densidad):</a:t>
            </a:r>
          </a:p>
          <a:p>
            <a:pPr lvl="0" marL="228600" rtl="0">
              <a:spcBef>
                <a:spcPts val="600"/>
              </a:spcBef>
              <a:buClr>
                <a:schemeClr val="dk1"/>
              </a:buClr>
              <a:buSzPct val="100000"/>
              <a:buChar char="●"/>
            </a:pPr>
            <a:r>
              <a:rPr lang="en-US" sz="2600">
                <a:solidFill>
                  <a:schemeClr val="dk1"/>
                </a:solidFill>
              </a:rPr>
              <a:t>Buena resistencia térmica y química. Buena resistencia al impacto.</a:t>
            </a:r>
          </a:p>
          <a:p>
            <a:pPr lvl="0" marL="228600" rtl="0">
              <a:spcBef>
                <a:spcPts val="0"/>
              </a:spcBef>
              <a:buClr>
                <a:schemeClr val="dk1"/>
              </a:buClr>
              <a:buSzPct val="100000"/>
              <a:buChar char="●"/>
            </a:pPr>
            <a:r>
              <a:rPr lang="en-US" sz="2600">
                <a:solidFill>
                  <a:schemeClr val="dk1"/>
                </a:solidFill>
              </a:rPr>
              <a:t>Color lechoso, puede llegar a ser transparente dependiendo de su espesor.</a:t>
            </a:r>
          </a:p>
          <a:p>
            <a:pPr lvl="0" marL="228600" rtl="0">
              <a:spcBef>
                <a:spcPts val="0"/>
              </a:spcBef>
              <a:buClr>
                <a:schemeClr val="dk1"/>
              </a:buClr>
              <a:buSzPct val="100000"/>
              <a:buChar char="●"/>
            </a:pPr>
            <a:r>
              <a:rPr lang="en-US" sz="2600">
                <a:solidFill>
                  <a:schemeClr val="dk1"/>
                </a:solidFill>
              </a:rPr>
              <a:t>Muy buena procesabilidad.</a:t>
            </a:r>
          </a:p>
          <a:p>
            <a:pPr lvl="0" marL="228600" rtl="0">
              <a:spcBef>
                <a:spcPts val="0"/>
              </a:spcBef>
              <a:buClr>
                <a:schemeClr val="dk1"/>
              </a:buClr>
              <a:buSzPct val="100000"/>
              <a:buChar char="●"/>
            </a:pPr>
            <a:r>
              <a:rPr lang="en-US" sz="2600">
                <a:solidFill>
                  <a:schemeClr val="dk1"/>
                </a:solidFill>
              </a:rPr>
              <a:t>Es más flexible que el polietileno de alta densidad.</a:t>
            </a:r>
          </a:p>
          <a:p>
            <a:pPr lvl="0" marL="228600" rtl="0">
              <a:spcBef>
                <a:spcPts val="0"/>
              </a:spcBef>
              <a:buClr>
                <a:schemeClr val="dk1"/>
              </a:buClr>
              <a:buSzPct val="100000"/>
              <a:buChar char="●"/>
            </a:pPr>
            <a:r>
              <a:rPr lang="en-US" sz="2600">
                <a:solidFill>
                  <a:schemeClr val="dk1"/>
                </a:solidFill>
              </a:rPr>
              <a:t>Presenta dificultades para imprimir, pintar o pegar sobre él.</a:t>
            </a:r>
          </a:p>
          <a:p>
            <a:pPr lvl="0" rtl="0">
              <a:spcBef>
                <a:spcPts val="0"/>
              </a:spcBef>
              <a:buNone/>
            </a:pPr>
            <a:r>
              <a:rPr lang="en-US" sz="2600"/>
              <a:t> </a:t>
            </a:r>
          </a:p>
          <a:p>
            <a:pPr lvl="0" algn="ctr">
              <a:spcBef>
                <a:spcPts val="0"/>
              </a:spcBef>
              <a:buNone/>
            </a:pPr>
            <a:r>
              <a:rPr b="1" lang="en-US" sz="2600">
                <a:solidFill>
                  <a:srgbClr val="FFFF00"/>
                </a:solidFill>
              </a:rPr>
              <a:t>PET (tereftalato de polietileno):</a:t>
            </a:r>
          </a:p>
          <a:p>
            <a:pPr lvl="0" marL="228600" rtl="0">
              <a:spcBef>
                <a:spcPts val="600"/>
              </a:spcBef>
              <a:buClr>
                <a:srgbClr val="FFFF00"/>
              </a:buClr>
              <a:buSzPct val="100000"/>
              <a:buChar char="●"/>
            </a:pPr>
            <a:r>
              <a:rPr lang="en-US" sz="2600">
                <a:solidFill>
                  <a:srgbClr val="FFFF00"/>
                </a:solidFill>
              </a:rPr>
              <a:t>Alta resistencia al desgaste y corrosión.</a:t>
            </a:r>
          </a:p>
          <a:p>
            <a:pPr lvl="0" marL="228600" rtl="0">
              <a:spcBef>
                <a:spcPts val="0"/>
              </a:spcBef>
              <a:buClr>
                <a:srgbClr val="FFFF00"/>
              </a:buClr>
              <a:buSzPct val="100000"/>
              <a:buChar char="●"/>
            </a:pPr>
            <a:r>
              <a:rPr lang="en-US" sz="2600">
                <a:solidFill>
                  <a:srgbClr val="FFFF00"/>
                </a:solidFill>
              </a:rPr>
              <a:t>Buena resistencia química y térmica.</a:t>
            </a:r>
          </a:p>
          <a:p>
            <a:pPr lvl="0" marL="228600" rtl="0">
              <a:spcBef>
                <a:spcPts val="0"/>
              </a:spcBef>
              <a:buClr>
                <a:srgbClr val="FFFF00"/>
              </a:buClr>
              <a:buSzPct val="100000"/>
              <a:buChar char="●"/>
            </a:pPr>
            <a:r>
              <a:rPr lang="en-US" sz="2600">
                <a:solidFill>
                  <a:srgbClr val="FFFF00"/>
                </a:solidFill>
              </a:rPr>
              <a:t>Muy buena barrera a CO</a:t>
            </a:r>
            <a:r>
              <a:rPr baseline="-25000" lang="en-US" sz="2600">
                <a:solidFill>
                  <a:srgbClr val="FFFF00"/>
                </a:solidFill>
              </a:rPr>
              <a:t>2</a:t>
            </a:r>
            <a:r>
              <a:rPr lang="en-US" sz="2600">
                <a:solidFill>
                  <a:srgbClr val="FFFF00"/>
                </a:solidFill>
              </a:rPr>
              <a:t>, aceptable barrera a O</a:t>
            </a:r>
            <a:r>
              <a:rPr baseline="-25000" lang="en-US" sz="2600">
                <a:solidFill>
                  <a:srgbClr val="FFFF00"/>
                </a:solidFill>
              </a:rPr>
              <a:t>2</a:t>
            </a:r>
            <a:r>
              <a:rPr lang="en-US" sz="2600">
                <a:solidFill>
                  <a:srgbClr val="FFFF00"/>
                </a:solidFill>
              </a:rPr>
              <a:t> y humedad.</a:t>
            </a:r>
          </a:p>
          <a:p>
            <a:pPr lvl="0" marL="228600" rtl="0">
              <a:spcBef>
                <a:spcPts val="0"/>
              </a:spcBef>
              <a:buClr>
                <a:srgbClr val="FFFF00"/>
              </a:buClr>
              <a:buSzPct val="100000"/>
              <a:buChar char="●"/>
            </a:pPr>
            <a:r>
              <a:rPr lang="en-US" sz="2600">
                <a:solidFill>
                  <a:srgbClr val="FFFF00"/>
                </a:solidFill>
              </a:rPr>
              <a:t>Reciclable, aunque tiende a disminuir su viscosidad.</a:t>
            </a:r>
          </a:p>
          <a:p>
            <a:pPr lvl="0" rtl="0">
              <a:spcBef>
                <a:spcPts val="0"/>
              </a:spcBef>
              <a:spcAft>
                <a:spcPts val="600"/>
              </a:spcAft>
              <a:buNone/>
            </a:pPr>
            <a:r>
              <a:t/>
            </a:r>
            <a:endParaRPr sz="3700">
              <a:solidFill>
                <a:schemeClr val="accent2"/>
              </a:solidFill>
            </a:endParaRPr>
          </a:p>
          <a:p>
            <a:pPr lvl="0">
              <a:spcBef>
                <a:spcPts val="0"/>
              </a:spcBef>
              <a:buNone/>
            </a:pPr>
            <a:r>
              <a:t/>
            </a:r>
            <a:endParaRPr/>
          </a:p>
          <a:p>
            <a:pPr lvl="0">
              <a:spcBef>
                <a:spcPts val="0"/>
              </a:spcBef>
              <a:buNone/>
            </a:pPr>
            <a:r>
              <a:t/>
            </a:r>
            <a:endParaRPr/>
          </a:p>
        </p:txBody>
      </p:sp>
      <p:pic>
        <p:nvPicPr>
          <p:cNvPr descr="IMG_0112.JPG" id="95" name="Shape 95"/>
          <p:cNvPicPr preferRelativeResize="0"/>
          <p:nvPr/>
        </p:nvPicPr>
        <p:blipFill>
          <a:blip r:embed="rId11">
            <a:alphaModFix/>
          </a:blip>
          <a:stretch>
            <a:fillRect/>
          </a:stretch>
        </p:blipFill>
        <p:spPr>
          <a:xfrm>
            <a:off x="817500" y="27538250"/>
            <a:ext cx="4114800" cy="3038475"/>
          </a:xfrm>
          <a:prstGeom prst="rect">
            <a:avLst/>
          </a:prstGeom>
          <a:noFill/>
          <a:ln>
            <a:noFill/>
          </a:ln>
        </p:spPr>
      </p:pic>
      <p:pic>
        <p:nvPicPr>
          <p:cNvPr id="96" name="Shape 96"/>
          <p:cNvPicPr preferRelativeResize="0"/>
          <p:nvPr/>
        </p:nvPicPr>
        <p:blipFill>
          <a:blip r:embed="rId12">
            <a:alphaModFix/>
          </a:blip>
          <a:stretch>
            <a:fillRect/>
          </a:stretch>
        </p:blipFill>
        <p:spPr>
          <a:xfrm>
            <a:off x="705200" y="17272417"/>
            <a:ext cx="2400300" cy="3264406"/>
          </a:xfrm>
          <a:prstGeom prst="rect">
            <a:avLst/>
          </a:prstGeom>
          <a:noFill/>
          <a:ln>
            <a:noFill/>
          </a:ln>
        </p:spPr>
      </p:pic>
      <p:pic>
        <p:nvPicPr>
          <p:cNvPr id="97" name="Shape 97"/>
          <p:cNvPicPr preferRelativeResize="0"/>
          <p:nvPr/>
        </p:nvPicPr>
        <p:blipFill>
          <a:blip r:embed="rId13">
            <a:alphaModFix/>
          </a:blip>
          <a:stretch>
            <a:fillRect/>
          </a:stretch>
        </p:blipFill>
        <p:spPr>
          <a:xfrm>
            <a:off x="3304797" y="17288025"/>
            <a:ext cx="3482602" cy="3199825"/>
          </a:xfrm>
          <a:prstGeom prst="rect">
            <a:avLst/>
          </a:prstGeom>
          <a:noFill/>
          <a:ln>
            <a:noFill/>
          </a:ln>
        </p:spPr>
      </p:pic>
      <p:sp>
        <p:nvSpPr>
          <p:cNvPr id="98" name="Shape 98"/>
          <p:cNvSpPr txBox="1"/>
          <p:nvPr/>
        </p:nvSpPr>
        <p:spPr>
          <a:xfrm>
            <a:off x="1201350" y="21489575"/>
            <a:ext cx="8489100" cy="5022900"/>
          </a:xfrm>
          <a:prstGeom prst="rect">
            <a:avLst/>
          </a:prstGeom>
          <a:noFill/>
          <a:ln cap="flat" cmpd="sng" w="38100">
            <a:solidFill>
              <a:srgbClr val="5B0F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US" sz="2600" u="sng"/>
              <a:t>OBJETIVOS</a:t>
            </a:r>
          </a:p>
          <a:p>
            <a:pPr lvl="0" algn="ctr">
              <a:spcBef>
                <a:spcPts val="0"/>
              </a:spcBef>
              <a:buNone/>
            </a:pPr>
            <a:r>
              <a:t/>
            </a:r>
            <a:endParaRPr b="1" sz="2600" u="sng"/>
          </a:p>
          <a:p>
            <a:pPr lvl="0">
              <a:spcBef>
                <a:spcPts val="0"/>
              </a:spcBef>
              <a:buNone/>
            </a:pPr>
            <a:r>
              <a:rPr lang="en-US" sz="2600"/>
              <a:t>             Síntesis de polímeros.</a:t>
            </a:r>
          </a:p>
          <a:p>
            <a:pPr lvl="0">
              <a:spcBef>
                <a:spcPts val="0"/>
              </a:spcBef>
              <a:buNone/>
            </a:pPr>
            <a:r>
              <a:t/>
            </a:r>
            <a:endParaRPr sz="2600"/>
          </a:p>
          <a:p>
            <a:pPr lvl="0">
              <a:spcBef>
                <a:spcPts val="0"/>
              </a:spcBef>
              <a:buNone/>
            </a:pPr>
            <a:r>
              <a:rPr lang="en-US" sz="2600"/>
              <a:t>             Métodos de reciclado.</a:t>
            </a:r>
          </a:p>
          <a:p>
            <a:pPr lvl="0">
              <a:spcBef>
                <a:spcPts val="0"/>
              </a:spcBef>
              <a:buNone/>
            </a:pPr>
            <a:r>
              <a:t/>
            </a:r>
            <a:endParaRPr sz="2600"/>
          </a:p>
          <a:p>
            <a:pPr lvl="0">
              <a:spcBef>
                <a:spcPts val="0"/>
              </a:spcBef>
              <a:buNone/>
            </a:pPr>
            <a:r>
              <a:rPr lang="en-US" sz="2600"/>
              <a:t>             Desarrollar el espíritu crítico de los jóvenes.</a:t>
            </a:r>
          </a:p>
          <a:p>
            <a:pPr lvl="0">
              <a:spcBef>
                <a:spcPts val="0"/>
              </a:spcBef>
              <a:buNone/>
            </a:pPr>
            <a:r>
              <a:rPr lang="en-US" sz="2600"/>
              <a:t> 		    </a:t>
            </a:r>
          </a:p>
          <a:p>
            <a:pPr lvl="0">
              <a:spcBef>
                <a:spcPts val="0"/>
              </a:spcBef>
              <a:buNone/>
            </a:pPr>
            <a:r>
              <a:rPr lang="en-US" sz="2600"/>
              <a:t>             Enseñar a los jóvenes a investigar.</a:t>
            </a:r>
          </a:p>
          <a:p>
            <a:pPr lvl="0">
              <a:spcBef>
                <a:spcPts val="0"/>
              </a:spcBef>
              <a:buNone/>
            </a:pPr>
            <a:r>
              <a:t/>
            </a:r>
            <a:endParaRPr sz="2600"/>
          </a:p>
          <a:p>
            <a:pPr lvl="0">
              <a:spcBef>
                <a:spcPts val="0"/>
              </a:spcBef>
              <a:buNone/>
            </a:pPr>
            <a:r>
              <a:rPr lang="en-US" sz="2600"/>
              <a:t>             Informar sobre la repercusión de la acción</a:t>
            </a:r>
          </a:p>
          <a:p>
            <a:pPr lvl="0">
              <a:spcBef>
                <a:spcPts val="0"/>
              </a:spcBef>
              <a:buNone/>
            </a:pPr>
            <a:r>
              <a:rPr lang="en-US" sz="2600"/>
              <a:t>             humana en el medio ambiente.</a:t>
            </a:r>
          </a:p>
          <a:p>
            <a:pPr lvl="0">
              <a:spcBef>
                <a:spcPts val="0"/>
              </a:spcBef>
              <a:buNone/>
            </a:pPr>
            <a:r>
              <a:t/>
            </a:r>
            <a:endParaRPr sz="2600"/>
          </a:p>
          <a:p>
            <a:pPr lvl="0">
              <a:spcBef>
                <a:spcPts val="0"/>
              </a:spcBef>
              <a:buNone/>
            </a:pPr>
            <a:r>
              <a:rPr lang="en-US" sz="2600"/>
              <a:t>            </a:t>
            </a:r>
          </a:p>
        </p:txBody>
      </p:sp>
      <p:sp>
        <p:nvSpPr>
          <p:cNvPr id="99" name="Shape 99"/>
          <p:cNvSpPr/>
          <p:nvPr/>
        </p:nvSpPr>
        <p:spPr>
          <a:xfrm>
            <a:off x="1430600" y="22417824"/>
            <a:ext cx="920700" cy="290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1451375" y="23228234"/>
            <a:ext cx="920700" cy="290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1451375" y="24088699"/>
            <a:ext cx="920700" cy="290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a:off x="1430600" y="24848261"/>
            <a:ext cx="920700" cy="290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a:off x="1430600" y="25607811"/>
            <a:ext cx="920700" cy="290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4" name="Shape 104"/>
          <p:cNvPicPr preferRelativeResize="0"/>
          <p:nvPr/>
        </p:nvPicPr>
        <p:blipFill>
          <a:blip r:embed="rId14">
            <a:alphaModFix/>
          </a:blip>
          <a:stretch>
            <a:fillRect/>
          </a:stretch>
        </p:blipFill>
        <p:spPr>
          <a:xfrm>
            <a:off x="5585275" y="27620700"/>
            <a:ext cx="4283974" cy="3038474"/>
          </a:xfrm>
          <a:prstGeom prst="rect">
            <a:avLst/>
          </a:prstGeom>
          <a:noFill/>
          <a:ln>
            <a:noFill/>
          </a:ln>
        </p:spPr>
      </p:pic>
      <p:sp>
        <p:nvSpPr>
          <p:cNvPr id="105" name="Shape 105"/>
          <p:cNvSpPr txBox="1"/>
          <p:nvPr/>
        </p:nvSpPr>
        <p:spPr>
          <a:xfrm>
            <a:off x="14928400" y="30474825"/>
            <a:ext cx="9600300" cy="5164800"/>
          </a:xfrm>
          <a:prstGeom prst="rect">
            <a:avLst/>
          </a:prstGeom>
          <a:noFill/>
          <a:ln>
            <a:noFill/>
          </a:ln>
        </p:spPr>
        <p:txBody>
          <a:bodyPr anchorCtr="0" anchor="t" bIns="91425" lIns="91425" rIns="91425" tIns="91425">
            <a:noAutofit/>
          </a:bodyPr>
          <a:lstStyle/>
          <a:p>
            <a:pPr lvl="0" rtl="0" algn="ctr">
              <a:spcBef>
                <a:spcPts val="0"/>
              </a:spcBef>
              <a:buNone/>
            </a:pPr>
            <a:r>
              <a:rPr b="1" lang="en-US" sz="2600" u="sng">
                <a:solidFill>
                  <a:srgbClr val="0000FF"/>
                </a:solidFill>
              </a:rPr>
              <a:t>CONCLUSIONES</a:t>
            </a:r>
          </a:p>
          <a:p>
            <a:pPr lvl="0" algn="l">
              <a:spcBef>
                <a:spcPts val="0"/>
              </a:spcBef>
              <a:buNone/>
            </a:pPr>
            <a:r>
              <a:t/>
            </a:r>
            <a:endParaRPr b="1" sz="2600" u="sng">
              <a:solidFill>
                <a:srgbClr val="0000FF"/>
              </a:solidFill>
            </a:endParaRPr>
          </a:p>
          <a:p>
            <a:pPr lvl="0" rtl="0" algn="just">
              <a:spcBef>
                <a:spcPts val="0"/>
              </a:spcBef>
              <a:buNone/>
            </a:pPr>
            <a:r>
              <a:rPr lang="en-US" sz="2600">
                <a:solidFill>
                  <a:srgbClr val="0000FF"/>
                </a:solidFill>
              </a:rPr>
              <a:t>Tras la comparación entre polietilenos observamos que el nuestro estaba contaminado por agua, tal y como mostraba la espectrometría. Por otro lado, concluimos que una de nuestras muestras se trataba de un polímero complejo (conjunto de varios polímeros diferentes), y que la otra se trataba de PET. </a:t>
            </a:r>
          </a:p>
          <a:p>
            <a:pPr lvl="0" algn="just">
              <a:spcBef>
                <a:spcPts val="0"/>
              </a:spcBef>
              <a:buNone/>
            </a:pPr>
            <a:r>
              <a:rPr lang="en-US" sz="2600">
                <a:solidFill>
                  <a:srgbClr val="0000FF"/>
                </a:solidFill>
              </a:rPr>
              <a:t>En lo referente al reciclado, llegamos a la conclusión de que los métodos de hoy día, ya sean físicos (triturándolos y moldeándolos para obtener nuevos plásticos) o químicos, deben mejorarse, a fin de que se reduzca el impacto negativo que pudiesen tener estos materiales.</a:t>
            </a:r>
          </a:p>
        </p:txBody>
      </p:sp>
      <p:sp>
        <p:nvSpPr>
          <p:cNvPr id="106" name="Shape 106"/>
          <p:cNvSpPr txBox="1"/>
          <p:nvPr/>
        </p:nvSpPr>
        <p:spPr>
          <a:xfrm>
            <a:off x="1119650" y="31986950"/>
            <a:ext cx="12749400" cy="3562500"/>
          </a:xfrm>
          <a:prstGeom prst="rect">
            <a:avLst/>
          </a:prstGeom>
          <a:noFill/>
          <a:ln>
            <a:noFill/>
          </a:ln>
        </p:spPr>
        <p:txBody>
          <a:bodyPr anchorCtr="0" anchor="t" bIns="91425" lIns="91425" rIns="91425" tIns="91425">
            <a:noAutofit/>
          </a:bodyPr>
          <a:lstStyle/>
          <a:p>
            <a:pPr lvl="0" rtl="0" algn="ctr">
              <a:spcBef>
                <a:spcPts val="0"/>
              </a:spcBef>
              <a:buNone/>
            </a:pPr>
            <a:r>
              <a:rPr b="1" lang="en-US" sz="2600" u="sng">
                <a:solidFill>
                  <a:schemeClr val="lt1"/>
                </a:solidFill>
              </a:rPr>
              <a:t>RECICLADO</a:t>
            </a:r>
          </a:p>
          <a:p>
            <a:pPr lvl="0" algn="ctr">
              <a:spcBef>
                <a:spcPts val="0"/>
              </a:spcBef>
              <a:buNone/>
            </a:pPr>
            <a:r>
              <a:t/>
            </a:r>
            <a:endParaRPr b="1" sz="1000" u="sng">
              <a:solidFill>
                <a:schemeClr val="lt1"/>
              </a:solidFill>
            </a:endParaRPr>
          </a:p>
          <a:p>
            <a:pPr lvl="0" algn="just">
              <a:spcBef>
                <a:spcPts val="0"/>
              </a:spcBef>
              <a:buNone/>
            </a:pPr>
            <a:r>
              <a:rPr lang="en-US" sz="2600">
                <a:solidFill>
                  <a:schemeClr val="lt1"/>
                </a:solidFill>
              </a:rPr>
              <a:t>El principal problema que enfrentamos para el reciclado de los polímeros es la cantidad masiva de estos que producimos, así como su gran variedad, lo que ocasiona serios problema medioambientales. Por otro lado, ya hay presentes distintas legislaciones que hacen más fácil este proceso y que nos impulsan a una mejora continua en este apartado, por lo una de las soluciones futuras sería mejorar el rendimiento de los sistemas de reciclado de estos materiales, a fin de que consigamos reducir su impacto negativo.</a:t>
            </a:r>
          </a:p>
        </p:txBody>
      </p:sp>
      <p:pic>
        <p:nvPicPr>
          <p:cNvPr id="107" name="Shape 107"/>
          <p:cNvPicPr preferRelativeResize="0"/>
          <p:nvPr/>
        </p:nvPicPr>
        <p:blipFill>
          <a:blip r:embed="rId15">
            <a:alphaModFix/>
          </a:blip>
          <a:stretch>
            <a:fillRect/>
          </a:stretch>
        </p:blipFill>
        <p:spPr>
          <a:xfrm>
            <a:off x="20985887" y="26819635"/>
            <a:ext cx="3368751" cy="2357777"/>
          </a:xfrm>
          <a:prstGeom prst="rect">
            <a:avLst/>
          </a:prstGeom>
          <a:noFill/>
          <a:ln>
            <a:noFill/>
          </a:ln>
        </p:spPr>
      </p:pic>
      <p:pic>
        <p:nvPicPr>
          <p:cNvPr id="108" name="Shape 108"/>
          <p:cNvPicPr preferRelativeResize="0"/>
          <p:nvPr/>
        </p:nvPicPr>
        <p:blipFill>
          <a:blip r:embed="rId16">
            <a:alphaModFix/>
          </a:blip>
          <a:stretch>
            <a:fillRect/>
          </a:stretch>
        </p:blipFill>
        <p:spPr>
          <a:xfrm>
            <a:off x="20985911" y="23488331"/>
            <a:ext cx="3185375" cy="2124643"/>
          </a:xfrm>
          <a:prstGeom prst="rect">
            <a:avLst/>
          </a:prstGeom>
          <a:noFill/>
          <a:ln>
            <a:noFill/>
          </a:ln>
        </p:spPr>
      </p:pic>
      <p:pic>
        <p:nvPicPr>
          <p:cNvPr id="109" name="Shape 109"/>
          <p:cNvPicPr preferRelativeResize="0"/>
          <p:nvPr/>
        </p:nvPicPr>
        <p:blipFill>
          <a:blip r:embed="rId17">
            <a:alphaModFix/>
          </a:blip>
          <a:stretch>
            <a:fillRect/>
          </a:stretch>
        </p:blipFill>
        <p:spPr>
          <a:xfrm>
            <a:off x="10840324" y="30093824"/>
            <a:ext cx="2400299" cy="2400299"/>
          </a:xfrm>
          <a:prstGeom prst="rect">
            <a:avLst/>
          </a:prstGeom>
          <a:noFill/>
          <a:ln>
            <a:noFill/>
          </a:ln>
        </p:spPr>
      </p:pic>
      <p:pic>
        <p:nvPicPr>
          <p:cNvPr id="110" name="Shape 110"/>
          <p:cNvPicPr preferRelativeResize="0"/>
          <p:nvPr/>
        </p:nvPicPr>
        <p:blipFill>
          <a:blip r:embed="rId18">
            <a:alphaModFix/>
          </a:blip>
          <a:stretch>
            <a:fillRect/>
          </a:stretch>
        </p:blipFill>
        <p:spPr>
          <a:xfrm>
            <a:off x="10805975" y="17714687"/>
            <a:ext cx="2468975" cy="2468949"/>
          </a:xfrm>
          <a:prstGeom prst="rect">
            <a:avLst/>
          </a:prstGeom>
          <a:noFill/>
          <a:ln>
            <a:noFill/>
          </a:ln>
        </p:spPr>
      </p:pic>
      <p:pic>
        <p:nvPicPr>
          <p:cNvPr id="111" name="Shape 111"/>
          <p:cNvPicPr preferRelativeResize="0"/>
          <p:nvPr/>
        </p:nvPicPr>
        <p:blipFill rotWithShape="1">
          <a:blip r:embed="rId19">
            <a:alphaModFix/>
          </a:blip>
          <a:srcRect b="3093" l="0" r="0" t="2593"/>
          <a:stretch/>
        </p:blipFill>
        <p:spPr>
          <a:xfrm>
            <a:off x="6986700" y="17288025"/>
            <a:ext cx="3619974" cy="3199824"/>
          </a:xfrm>
          <a:prstGeom prst="rect">
            <a:avLst/>
          </a:prstGeom>
          <a:noFill/>
          <a:ln>
            <a:noFill/>
          </a:ln>
        </p:spPr>
      </p:pic>
      <p:sp>
        <p:nvSpPr>
          <p:cNvPr id="112" name="Shape 112"/>
          <p:cNvSpPr txBox="1"/>
          <p:nvPr/>
        </p:nvSpPr>
        <p:spPr>
          <a:xfrm>
            <a:off x="4581325" y="816125"/>
            <a:ext cx="16606200" cy="3562500"/>
          </a:xfrm>
          <a:prstGeom prst="rect">
            <a:avLst/>
          </a:prstGeom>
          <a:noFill/>
          <a:ln>
            <a:noFill/>
          </a:ln>
        </p:spPr>
        <p:txBody>
          <a:bodyPr anchorCtr="0" anchor="t" bIns="91425" lIns="91425" rIns="91425" tIns="91425">
            <a:noAutofit/>
          </a:bodyPr>
          <a:lstStyle/>
          <a:p>
            <a:pPr lvl="0" rtl="0" algn="ctr">
              <a:spcBef>
                <a:spcPts val="0"/>
              </a:spcBef>
              <a:buNone/>
            </a:pPr>
            <a:r>
              <a:rPr b="1" lang="en-US" sz="7200">
                <a:solidFill>
                  <a:srgbClr val="FF9900"/>
                </a:solidFill>
              </a:rPr>
              <a:t>Viviendo en la edad de los plásticos:</a:t>
            </a:r>
          </a:p>
          <a:p>
            <a:pPr lvl="0" algn="ctr">
              <a:spcBef>
                <a:spcPts val="0"/>
              </a:spcBef>
              <a:buNone/>
            </a:pPr>
            <a:r>
              <a:rPr b="1" lang="en-US" sz="7200">
                <a:solidFill>
                  <a:srgbClr val="FF9900"/>
                </a:solidFill>
              </a:rPr>
              <a:t>Síntesis de polímeros y métodos de reciclado</a:t>
            </a:r>
          </a:p>
        </p:txBody>
      </p:sp>
      <p:sp>
        <p:nvSpPr>
          <p:cNvPr id="113" name="Shape 113"/>
          <p:cNvSpPr txBox="1"/>
          <p:nvPr/>
        </p:nvSpPr>
        <p:spPr>
          <a:xfrm>
            <a:off x="3939075" y="9488762"/>
            <a:ext cx="16346100" cy="953400"/>
          </a:xfrm>
          <a:prstGeom prst="rect">
            <a:avLst/>
          </a:prstGeom>
          <a:noFill/>
          <a:ln>
            <a:noFill/>
          </a:ln>
        </p:spPr>
        <p:txBody>
          <a:bodyPr anchorCtr="0" anchor="t" bIns="91425" lIns="91425" rIns="91425" tIns="91425">
            <a:noAutofit/>
          </a:bodyPr>
          <a:lstStyle/>
          <a:p>
            <a:pPr lvl="0" algn="ctr">
              <a:spcBef>
                <a:spcPts val="0"/>
              </a:spcBef>
              <a:buNone/>
            </a:pPr>
            <a:r>
              <a:rPr lang="en-US" sz="3700"/>
              <a:t>Colegio Portaceli, Avenida Eduardo Dato nº 20. 41008, Sevilla.</a:t>
            </a:r>
          </a:p>
        </p:txBody>
      </p:sp>
      <p:sp>
        <p:nvSpPr>
          <p:cNvPr id="114" name="Shape 114"/>
          <p:cNvSpPr txBox="1"/>
          <p:nvPr/>
        </p:nvSpPr>
        <p:spPr>
          <a:xfrm>
            <a:off x="4488375" y="10714899"/>
            <a:ext cx="16830300" cy="1587600"/>
          </a:xfrm>
          <a:prstGeom prst="rect">
            <a:avLst/>
          </a:prstGeom>
          <a:noFill/>
          <a:ln>
            <a:noFill/>
          </a:ln>
        </p:spPr>
        <p:txBody>
          <a:bodyPr anchorCtr="0" anchor="t" bIns="91425" lIns="91425" rIns="91425" tIns="91425">
            <a:noAutofit/>
          </a:bodyPr>
          <a:lstStyle/>
          <a:p>
            <a:pPr lvl="0" rtl="0" algn="ctr">
              <a:spcBef>
                <a:spcPts val="0"/>
              </a:spcBef>
              <a:buNone/>
            </a:pPr>
            <a:r>
              <a:rPr i="1" lang="en-US" sz="2600"/>
              <a:t>Agradecemos la posibilidad de participar en este proyecto a nuestros profesores, que nos dieron la oportunidad, a nuestras familias por alentarnos y a los investigadores por dejarnos usar sus instalaciones y conocimientos.</a:t>
            </a:r>
          </a:p>
          <a:p>
            <a:pPr lvl="0" rtl="0" algn="ctr">
              <a:spcBef>
                <a:spcPts val="0"/>
              </a:spcBef>
              <a:buNone/>
            </a:pPr>
            <a:r>
              <a:rPr i="1" lang="en-US" sz="2600"/>
              <a:t>¡Sin ellos no hubiera sido posible!</a:t>
            </a:r>
          </a:p>
        </p:txBody>
      </p:sp>
      <p:pic>
        <p:nvPicPr>
          <p:cNvPr descr="logo_ies pepe ruiz vela.jpg" id="115" name="Shape 115"/>
          <p:cNvPicPr preferRelativeResize="0"/>
          <p:nvPr/>
        </p:nvPicPr>
        <p:blipFill>
          <a:blip r:embed="rId20">
            <a:alphaModFix/>
          </a:blip>
          <a:stretch>
            <a:fillRect/>
          </a:stretch>
        </p:blipFill>
        <p:spPr>
          <a:xfrm>
            <a:off x="22222925" y="908724"/>
            <a:ext cx="2400300" cy="2048256"/>
          </a:xfrm>
          <a:prstGeom prst="rect">
            <a:avLst/>
          </a:prstGeom>
          <a:noFill/>
          <a:ln>
            <a:noFill/>
          </a:ln>
        </p:spPr>
      </p:pic>
      <p:pic>
        <p:nvPicPr>
          <p:cNvPr id="116" name="Shape 116"/>
          <p:cNvPicPr preferRelativeResize="0"/>
          <p:nvPr/>
        </p:nvPicPr>
        <p:blipFill rotWithShape="1">
          <a:blip r:embed="rId21">
            <a:alphaModFix/>
          </a:blip>
          <a:srcRect b="14326" l="0" r="0" t="16229"/>
          <a:stretch/>
        </p:blipFill>
        <p:spPr>
          <a:xfrm>
            <a:off x="383925" y="6998199"/>
            <a:ext cx="2286000" cy="1587600"/>
          </a:xfrm>
          <a:prstGeom prst="rect">
            <a:avLst/>
          </a:prstGeom>
          <a:noFill/>
          <a:ln>
            <a:noFill/>
          </a:ln>
        </p:spPr>
      </p:pic>
      <p:pic>
        <p:nvPicPr>
          <p:cNvPr id="117" name="Shape 117"/>
          <p:cNvPicPr preferRelativeResize="0"/>
          <p:nvPr/>
        </p:nvPicPr>
        <p:blipFill>
          <a:blip r:embed="rId22">
            <a:alphaModFix/>
          </a:blip>
          <a:stretch>
            <a:fillRect/>
          </a:stretch>
        </p:blipFill>
        <p:spPr>
          <a:xfrm>
            <a:off x="461650" y="8870162"/>
            <a:ext cx="1417299" cy="1411926"/>
          </a:xfrm>
          <a:prstGeom prst="rect">
            <a:avLst/>
          </a:prstGeom>
          <a:noFill/>
          <a:ln>
            <a:noFill/>
          </a:ln>
        </p:spPr>
      </p:pic>
      <p:pic>
        <p:nvPicPr>
          <p:cNvPr id="118" name="Shape 118"/>
          <p:cNvPicPr preferRelativeResize="0"/>
          <p:nvPr/>
        </p:nvPicPr>
        <p:blipFill>
          <a:blip r:embed="rId23">
            <a:alphaModFix/>
          </a:blip>
          <a:stretch>
            <a:fillRect/>
          </a:stretch>
        </p:blipFill>
        <p:spPr>
          <a:xfrm>
            <a:off x="466000" y="10669175"/>
            <a:ext cx="2609850" cy="953399"/>
          </a:xfrm>
          <a:prstGeom prst="rect">
            <a:avLst/>
          </a:prstGeom>
          <a:noFill/>
          <a:ln>
            <a:noFill/>
          </a:ln>
        </p:spPr>
      </p:pic>
      <p:pic>
        <p:nvPicPr>
          <p:cNvPr id="119" name="Shape 119"/>
          <p:cNvPicPr preferRelativeResize="0"/>
          <p:nvPr/>
        </p:nvPicPr>
        <p:blipFill>
          <a:blip r:embed="rId24">
            <a:alphaModFix/>
          </a:blip>
          <a:stretch>
            <a:fillRect/>
          </a:stretch>
        </p:blipFill>
        <p:spPr>
          <a:xfrm>
            <a:off x="466000" y="12029705"/>
            <a:ext cx="2468974" cy="1377644"/>
          </a:xfrm>
          <a:prstGeom prst="rect">
            <a:avLst/>
          </a:prstGeom>
          <a:noFill/>
          <a:ln>
            <a:noFill/>
          </a:ln>
        </p:spPr>
      </p:pic>
      <p:pic>
        <p:nvPicPr>
          <p:cNvPr id="120" name="Shape 120"/>
          <p:cNvPicPr preferRelativeResize="0"/>
          <p:nvPr/>
        </p:nvPicPr>
        <p:blipFill>
          <a:blip r:embed="rId25">
            <a:alphaModFix/>
          </a:blip>
          <a:stretch>
            <a:fillRect/>
          </a:stretch>
        </p:blipFill>
        <p:spPr>
          <a:xfrm>
            <a:off x="288350" y="1081055"/>
            <a:ext cx="2190900" cy="1078672"/>
          </a:xfrm>
          <a:prstGeom prst="rect">
            <a:avLst/>
          </a:prstGeom>
          <a:noFill/>
          <a:ln>
            <a:noFill/>
          </a:ln>
        </p:spPr>
      </p:pic>
      <p:sp>
        <p:nvSpPr>
          <p:cNvPr id="121" name="Shape 121"/>
          <p:cNvSpPr txBox="1"/>
          <p:nvPr/>
        </p:nvSpPr>
        <p:spPr>
          <a:xfrm>
            <a:off x="21590348" y="28738313"/>
            <a:ext cx="2190900"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chemeClr val="dk1"/>
                </a:solidFill>
              </a:rPr>
              <a:t>Botellas de PET</a:t>
            </a:r>
          </a:p>
        </p:txBody>
      </p:sp>
      <p:sp>
        <p:nvSpPr>
          <p:cNvPr id="122" name="Shape 122"/>
          <p:cNvSpPr txBox="1"/>
          <p:nvPr/>
        </p:nvSpPr>
        <p:spPr>
          <a:xfrm>
            <a:off x="21483136" y="25510600"/>
            <a:ext cx="2190900"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Film de LDPE</a:t>
            </a:r>
          </a:p>
        </p:txBody>
      </p:sp>
      <p:sp>
        <p:nvSpPr>
          <p:cNvPr id="123" name="Shape 123"/>
          <p:cNvSpPr txBox="1"/>
          <p:nvPr/>
        </p:nvSpPr>
        <p:spPr>
          <a:xfrm>
            <a:off x="6027496" y="30654312"/>
            <a:ext cx="2933699"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Fabricación del Polietileno</a:t>
            </a:r>
          </a:p>
        </p:txBody>
      </p:sp>
      <p:sp>
        <p:nvSpPr>
          <p:cNvPr id="124" name="Shape 124"/>
          <p:cNvSpPr txBox="1"/>
          <p:nvPr/>
        </p:nvSpPr>
        <p:spPr>
          <a:xfrm>
            <a:off x="1326946" y="30654312"/>
            <a:ext cx="2933699"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Laboratorio de Altas Presiones</a:t>
            </a:r>
          </a:p>
        </p:txBody>
      </p:sp>
      <p:sp>
        <p:nvSpPr>
          <p:cNvPr id="125" name="Shape 125"/>
          <p:cNvSpPr txBox="1"/>
          <p:nvPr/>
        </p:nvSpPr>
        <p:spPr>
          <a:xfrm>
            <a:off x="10417596" y="20388025"/>
            <a:ext cx="2933700"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Equipo Schlenk</a:t>
            </a:r>
          </a:p>
        </p:txBody>
      </p:sp>
      <p:sp>
        <p:nvSpPr>
          <p:cNvPr id="126" name="Shape 126"/>
          <p:cNvSpPr txBox="1"/>
          <p:nvPr/>
        </p:nvSpPr>
        <p:spPr>
          <a:xfrm>
            <a:off x="7329833" y="20487850"/>
            <a:ext cx="2933700"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Bomba de vacio</a:t>
            </a:r>
          </a:p>
        </p:txBody>
      </p:sp>
      <p:sp>
        <p:nvSpPr>
          <p:cNvPr id="127" name="Shape 127"/>
          <p:cNvSpPr txBox="1"/>
          <p:nvPr/>
        </p:nvSpPr>
        <p:spPr>
          <a:xfrm>
            <a:off x="3642846" y="20487850"/>
            <a:ext cx="2933699"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Espectromatro de masas</a:t>
            </a:r>
          </a:p>
        </p:txBody>
      </p:sp>
      <p:sp>
        <p:nvSpPr>
          <p:cNvPr id="128" name="Shape 128"/>
          <p:cNvSpPr txBox="1"/>
          <p:nvPr/>
        </p:nvSpPr>
        <p:spPr>
          <a:xfrm>
            <a:off x="542196" y="20487850"/>
            <a:ext cx="2933700" cy="587700"/>
          </a:xfrm>
          <a:prstGeom prst="rect">
            <a:avLst/>
          </a:prstGeom>
          <a:noFill/>
          <a:ln>
            <a:noFill/>
          </a:ln>
        </p:spPr>
        <p:txBody>
          <a:bodyPr anchorCtr="0" anchor="ctr" bIns="91425" lIns="91425" rIns="91425" tIns="91425">
            <a:noAutofit/>
          </a:bodyPr>
          <a:lstStyle/>
          <a:p>
            <a:pPr lvl="0" rtl="0" algn="ctr">
              <a:spcBef>
                <a:spcPts val="0"/>
              </a:spcBef>
              <a:buNone/>
            </a:pPr>
            <a:r>
              <a:rPr i="1" lang="en-US">
                <a:solidFill>
                  <a:srgbClr val="FFFFFF"/>
                </a:solidFill>
              </a:rPr>
              <a:t>Balnaza de Precisión</a:t>
            </a:r>
          </a:p>
        </p:txBody>
      </p:sp>
      <p:sp>
        <p:nvSpPr>
          <p:cNvPr id="129" name="Shape 129"/>
          <p:cNvSpPr txBox="1"/>
          <p:nvPr/>
        </p:nvSpPr>
        <p:spPr>
          <a:xfrm>
            <a:off x="12797575" y="5192725"/>
            <a:ext cx="8489100" cy="2018100"/>
          </a:xfrm>
          <a:prstGeom prst="rect">
            <a:avLst/>
          </a:prstGeom>
          <a:noFill/>
          <a:ln>
            <a:noFill/>
          </a:ln>
        </p:spPr>
        <p:txBody>
          <a:bodyPr anchorCtr="0" anchor="t" bIns="91425" lIns="91425" rIns="91425" tIns="91425">
            <a:noAutofit/>
          </a:bodyPr>
          <a:lstStyle/>
          <a:p>
            <a:pPr lvl="0">
              <a:spcBef>
                <a:spcPts val="0"/>
              </a:spcBef>
              <a:buNone/>
            </a:pPr>
            <a:r>
              <a:rPr b="1" i="1" lang="en-US" sz="3700" u="sng">
                <a:solidFill>
                  <a:srgbClr val="FFFF00"/>
                </a:solidFill>
              </a:rPr>
              <a:t>INVESTIGADORES INSTITUTO CSIC:</a:t>
            </a:r>
          </a:p>
          <a:p>
            <a:pPr lvl="0">
              <a:spcBef>
                <a:spcPts val="0"/>
              </a:spcBef>
              <a:buNone/>
            </a:pPr>
            <a:r>
              <a:rPr lang="en-US" sz="3700">
                <a:solidFill>
                  <a:schemeClr val="lt1"/>
                </a:solidFill>
              </a:rPr>
              <a:t>Dr Juan Cámpora Pérez</a:t>
            </a:r>
          </a:p>
          <a:p>
            <a:pPr lvl="0" rtl="0">
              <a:spcBef>
                <a:spcPts val="0"/>
              </a:spcBef>
              <a:buNone/>
            </a:pPr>
            <a:r>
              <a:rPr lang="en-US" sz="3700">
                <a:solidFill>
                  <a:schemeClr val="lt1"/>
                </a:solidFill>
              </a:rPr>
              <a:t>Dra Pilar Palma Ramírez </a:t>
            </a:r>
          </a:p>
        </p:txBody>
      </p:sp>
      <p:sp>
        <p:nvSpPr>
          <p:cNvPr id="130" name="Shape 130"/>
          <p:cNvSpPr txBox="1"/>
          <p:nvPr/>
        </p:nvSpPr>
        <p:spPr>
          <a:xfrm>
            <a:off x="3852175" y="12194412"/>
            <a:ext cx="18064500" cy="24690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None/>
            </a:pPr>
            <a:r>
              <a:rPr b="1" i="1" lang="en-US" sz="3700" u="sng">
                <a:solidFill>
                  <a:schemeClr val="accent2"/>
                </a:solidFill>
              </a:rPr>
              <a:t>INTRODUCCIÓN</a:t>
            </a:r>
          </a:p>
          <a:p>
            <a:pPr lvl="0" rtl="0" algn="ctr">
              <a:spcBef>
                <a:spcPts val="0"/>
              </a:spcBef>
              <a:buNone/>
            </a:pPr>
            <a:r>
              <a:rPr lang="en-US" sz="2600">
                <a:solidFill>
                  <a:schemeClr val="accent2"/>
                </a:solidFill>
              </a:rPr>
              <a:t>Los polímeros son materiales imprescindibles, ya que son muy difíciles de sustituir, pero tienen algunos problemas. </a:t>
            </a:r>
            <a:r>
              <a:rPr lang="en-US" sz="2600">
                <a:solidFill>
                  <a:schemeClr val="accent6"/>
                </a:solidFill>
              </a:rPr>
              <a:t>Debemos a aprender a analizar los plásticos para clasificarlos y reciclarlos según al grupo al que pertenezcan. También debemos estudiar sus ventajas e inconvenientes para poder actuar en favor del medio ambiente.</a:t>
            </a:r>
          </a:p>
          <a:p>
            <a:pPr lvl="0" rtl="0" algn="ctr">
              <a:spcBef>
                <a:spcPts val="0"/>
              </a:spcBef>
              <a:buNone/>
            </a:pPr>
            <a:r>
              <a:t/>
            </a:r>
            <a:endParaRPr sz="2600">
              <a:solidFill>
                <a:schemeClr val="accent2"/>
              </a:solidFill>
            </a:endParaRPr>
          </a:p>
        </p:txBody>
      </p:sp>
      <p:pic>
        <p:nvPicPr>
          <p:cNvPr id="131" name="Shape 131"/>
          <p:cNvPicPr preferRelativeResize="0"/>
          <p:nvPr/>
        </p:nvPicPr>
        <p:blipFill>
          <a:blip r:embed="rId26">
            <a:alphaModFix/>
          </a:blip>
          <a:stretch>
            <a:fillRect/>
          </a:stretch>
        </p:blipFill>
        <p:spPr>
          <a:xfrm>
            <a:off x="15682174" y="17622897"/>
            <a:ext cx="8489101" cy="5080253"/>
          </a:xfrm>
          <a:prstGeom prst="rect">
            <a:avLst/>
          </a:prstGeom>
          <a:noFill/>
          <a:ln>
            <a:noFill/>
          </a:ln>
        </p:spPr>
      </p:pic>
      <p:sp>
        <p:nvSpPr>
          <p:cNvPr id="132" name="Shape 132"/>
          <p:cNvSpPr txBox="1"/>
          <p:nvPr/>
        </p:nvSpPr>
        <p:spPr>
          <a:xfrm>
            <a:off x="13240600" y="21179475"/>
            <a:ext cx="2190900" cy="797100"/>
          </a:xfrm>
          <a:prstGeom prst="rect">
            <a:avLst/>
          </a:prstGeom>
          <a:noFill/>
          <a:ln>
            <a:noFill/>
          </a:ln>
        </p:spPr>
        <p:txBody>
          <a:bodyPr anchorCtr="0" anchor="ctr" bIns="91425" lIns="91425" rIns="91425" tIns="91425">
            <a:noAutofit/>
          </a:bodyPr>
          <a:lstStyle/>
          <a:p>
            <a:pPr lvl="0" rtl="0" algn="r">
              <a:spcBef>
                <a:spcPts val="0"/>
              </a:spcBef>
              <a:buNone/>
            </a:pPr>
            <a:r>
              <a:rPr i="1" lang="en-US">
                <a:solidFill>
                  <a:schemeClr val="dk1"/>
                </a:solidFill>
              </a:rPr>
              <a:t>Comparación espectro</a:t>
            </a:r>
          </a:p>
          <a:p>
            <a:pPr lvl="0" rtl="0" algn="r">
              <a:spcBef>
                <a:spcPts val="0"/>
              </a:spcBef>
              <a:buNone/>
            </a:pPr>
            <a:r>
              <a:rPr i="1" lang="en-US">
                <a:solidFill>
                  <a:srgbClr val="FF0000"/>
                </a:solidFill>
              </a:rPr>
              <a:t>PE comercia l</a:t>
            </a:r>
            <a:r>
              <a:rPr i="1" lang="en-US">
                <a:solidFill>
                  <a:schemeClr val="dk1"/>
                </a:solidFill>
              </a:rPr>
              <a:t>y</a:t>
            </a:r>
          </a:p>
          <a:p>
            <a:pPr lvl="0" rtl="0" algn="r">
              <a:spcBef>
                <a:spcPts val="0"/>
              </a:spcBef>
              <a:buNone/>
            </a:pPr>
            <a:r>
              <a:rPr i="1" lang="en-US">
                <a:solidFill>
                  <a:srgbClr val="0000FF"/>
                </a:solidFill>
              </a:rPr>
              <a:t>PE elaborado</a:t>
            </a:r>
          </a:p>
        </p:txBody>
      </p:sp>
      <p:sp>
        <p:nvSpPr>
          <p:cNvPr id="133" name="Shape 133"/>
          <p:cNvSpPr txBox="1"/>
          <p:nvPr/>
        </p:nvSpPr>
        <p:spPr>
          <a:xfrm>
            <a:off x="16608375" y="19947187"/>
            <a:ext cx="2286000" cy="587700"/>
          </a:xfrm>
          <a:prstGeom prst="rect">
            <a:avLst/>
          </a:prstGeom>
          <a:noFill/>
          <a:ln>
            <a:noFill/>
          </a:ln>
        </p:spPr>
        <p:txBody>
          <a:bodyPr anchorCtr="0" anchor="ctr" bIns="91425" lIns="91425" rIns="91425" tIns="91425">
            <a:noAutofit/>
          </a:bodyPr>
          <a:lstStyle/>
          <a:p>
            <a:pPr lvl="0" rtl="0" algn="l">
              <a:spcBef>
                <a:spcPts val="0"/>
              </a:spcBef>
              <a:buNone/>
            </a:pPr>
            <a:r>
              <a:rPr i="1" lang="en-US">
                <a:solidFill>
                  <a:srgbClr val="0000FF"/>
                </a:solidFill>
              </a:rPr>
              <a:t> PE elaborado</a:t>
            </a:r>
          </a:p>
        </p:txBody>
      </p:sp>
      <p:sp>
        <p:nvSpPr>
          <p:cNvPr id="134" name="Shape 134"/>
          <p:cNvSpPr txBox="1"/>
          <p:nvPr/>
        </p:nvSpPr>
        <p:spPr>
          <a:xfrm>
            <a:off x="16972725" y="17917362"/>
            <a:ext cx="2286000" cy="587700"/>
          </a:xfrm>
          <a:prstGeom prst="rect">
            <a:avLst/>
          </a:prstGeom>
          <a:noFill/>
          <a:ln>
            <a:noFill/>
          </a:ln>
        </p:spPr>
        <p:txBody>
          <a:bodyPr anchorCtr="0" anchor="ctr" bIns="91425" lIns="91425" rIns="91425" tIns="91425">
            <a:noAutofit/>
          </a:bodyPr>
          <a:lstStyle/>
          <a:p>
            <a:pPr lvl="0" rtl="0" algn="l">
              <a:spcBef>
                <a:spcPts val="0"/>
              </a:spcBef>
              <a:buNone/>
            </a:pPr>
            <a:r>
              <a:rPr i="1" lang="en-US">
                <a:solidFill>
                  <a:srgbClr val="FF0000"/>
                </a:solidFill>
              </a:rPr>
              <a:t> PE comercial</a:t>
            </a:r>
          </a:p>
        </p:txBody>
      </p:sp>
      <p:pic>
        <p:nvPicPr>
          <p:cNvPr descr="Foto de perfil" id="135" name="Shape 135"/>
          <p:cNvPicPr preferRelativeResize="0"/>
          <p:nvPr/>
        </p:nvPicPr>
        <p:blipFill rotWithShape="1">
          <a:blip r:embed="rId27">
            <a:alphaModFix/>
          </a:blip>
          <a:srcRect b="140070" l="-512400" r="512400" t="-140069"/>
          <a:stretch/>
        </p:blipFill>
        <p:spPr>
          <a:xfrm>
            <a:off x="152400" y="136200"/>
            <a:ext cx="587700" cy="587700"/>
          </a:xfrm>
          <a:prstGeom prst="rect">
            <a:avLst/>
          </a:prstGeom>
          <a:noFill/>
          <a:ln>
            <a:noFill/>
          </a:ln>
        </p:spPr>
      </p:pic>
      <p:pic>
        <p:nvPicPr>
          <p:cNvPr descr="Foto de perfil" id="136" name="Shape 136"/>
          <p:cNvPicPr preferRelativeResize="0"/>
          <p:nvPr/>
        </p:nvPicPr>
        <p:blipFill>
          <a:blip r:embed="rId28">
            <a:alphaModFix/>
          </a:blip>
          <a:stretch>
            <a:fillRect/>
          </a:stretch>
        </p:blipFill>
        <p:spPr>
          <a:xfrm>
            <a:off x="2669925" y="966099"/>
            <a:ext cx="1182250" cy="1182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nel">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