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Lst>
  <p:sldSz cy="36004500" cx="2520315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2" name="Shape 2"/>
        <p:cNvGrpSpPr/>
        <p:nvPr/>
      </p:nvGrpSpPr>
      <p:grpSpPr>
        <a:xfrm>
          <a:off x="0" y="0"/>
          <a:ext cx="0" cy="0"/>
          <a:chOff x="0" y="0"/>
          <a:chExt cx="0" cy="0"/>
        </a:xfrm>
      </p:grpSpPr>
      <p:sp>
        <p:nvSpPr>
          <p:cNvPr id="3" name="Shape 3"/>
          <p:cNvSpPr/>
          <p:nvPr>
            <p:ph idx="2" type="sldImg"/>
          </p:nvPr>
        </p:nvSpPr>
        <p:spPr>
          <a:xfrm>
            <a:off x="1106487" y="812800"/>
            <a:ext cx="5343525" cy="400685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755650" y="5078412"/>
            <a:ext cx="6046787" cy="4810124"/>
          </a:xfrm>
          <a:prstGeom prst="rect">
            <a:avLst/>
          </a:prstGeom>
          <a:noFill/>
          <a:ln>
            <a:noFill/>
          </a:ln>
        </p:spPr>
        <p:txBody>
          <a:bodyPr anchorCtr="0" anchor="t" bIns="91425" lIns="91425" rIns="91425" tIns="91425"/>
          <a:lstStyle>
            <a:lvl1pPr indent="0" lvl="0" marL="0" marR="0" rtl="0" algn="l">
              <a:spcBef>
                <a:spcPts val="360"/>
              </a:spcBef>
              <a:spcAft>
                <a:spcPts val="0"/>
              </a:spcAft>
              <a:buClr>
                <a:srgbClr val="000000"/>
              </a:buClr>
              <a:buFont typeface="Times New Roman"/>
              <a:buNone/>
              <a:defRPr b="0" i="0" sz="1200" u="none" cap="none" strike="noStrike">
                <a:solidFill>
                  <a:srgbClr val="000000"/>
                </a:solidFill>
                <a:latin typeface="Times New Roman"/>
                <a:ea typeface="Times New Roman"/>
                <a:cs typeface="Times New Roman"/>
                <a:sym typeface="Times New Roman"/>
              </a:defRPr>
            </a:lvl1pPr>
            <a:lvl2pPr indent="-285750" lvl="1" marL="742950" marR="0" rtl="0" algn="l">
              <a:spcBef>
                <a:spcPts val="360"/>
              </a:spcBef>
              <a:spcAft>
                <a:spcPts val="0"/>
              </a:spcAft>
              <a:buClr>
                <a:srgbClr val="000000"/>
              </a:buClr>
              <a:buFont typeface="Times New Roman"/>
              <a:buNone/>
              <a:defRPr b="0" i="0" sz="1200" u="none" cap="none" strike="noStrike">
                <a:solidFill>
                  <a:srgbClr val="000000"/>
                </a:solidFill>
                <a:latin typeface="Times New Roman"/>
                <a:ea typeface="Times New Roman"/>
                <a:cs typeface="Times New Roman"/>
                <a:sym typeface="Times New Roman"/>
              </a:defRPr>
            </a:lvl2pPr>
            <a:lvl3pPr indent="-228600" lvl="2" marL="1143000" marR="0" rtl="0" algn="l">
              <a:spcBef>
                <a:spcPts val="360"/>
              </a:spcBef>
              <a:spcAft>
                <a:spcPts val="0"/>
              </a:spcAft>
              <a:buClr>
                <a:srgbClr val="000000"/>
              </a:buClr>
              <a:buFont typeface="Times New Roman"/>
              <a:buNone/>
              <a:defRPr b="0" i="0" sz="1200" u="none" cap="none" strike="noStrike">
                <a:solidFill>
                  <a:srgbClr val="000000"/>
                </a:solidFill>
                <a:latin typeface="Times New Roman"/>
                <a:ea typeface="Times New Roman"/>
                <a:cs typeface="Times New Roman"/>
                <a:sym typeface="Times New Roman"/>
              </a:defRPr>
            </a:lvl3pPr>
            <a:lvl4pPr indent="-228600" lvl="3" marL="1600200" marR="0" rtl="0" algn="l">
              <a:spcBef>
                <a:spcPts val="360"/>
              </a:spcBef>
              <a:spcAft>
                <a:spcPts val="0"/>
              </a:spcAft>
              <a:buClr>
                <a:srgbClr val="000000"/>
              </a:buClr>
              <a:buFont typeface="Times New Roman"/>
              <a:buNone/>
              <a:defRPr b="0" i="0" sz="1200" u="none" cap="none" strike="noStrike">
                <a:solidFill>
                  <a:srgbClr val="000000"/>
                </a:solidFill>
                <a:latin typeface="Times New Roman"/>
                <a:ea typeface="Times New Roman"/>
                <a:cs typeface="Times New Roman"/>
                <a:sym typeface="Times New Roman"/>
              </a:defRPr>
            </a:lvl4pPr>
            <a:lvl5pPr indent="-228600" lvl="4" marL="2057400" marR="0" rtl="0" algn="l">
              <a:spcBef>
                <a:spcPts val="360"/>
              </a:spcBef>
              <a:spcAft>
                <a:spcPts val="0"/>
              </a:spcAft>
              <a:buClr>
                <a:srgbClr val="000000"/>
              </a:buClr>
              <a:buFont typeface="Times New Roman"/>
              <a:buNone/>
              <a:defRPr b="0" i="0" sz="1200" u="none" cap="none" strike="noStrike">
                <a:solidFill>
                  <a:srgbClr val="000000"/>
                </a:solidFill>
                <a:latin typeface="Times New Roman"/>
                <a:ea typeface="Times New Roman"/>
                <a:cs typeface="Times New Roman"/>
                <a:sym typeface="Times New Roman"/>
              </a:defRPr>
            </a:lvl5pPr>
            <a:lvl6pPr indent="0" lvl="5" marL="22860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9pPr>
          </a:lstStyle>
          <a:p/>
        </p:txBody>
      </p:sp>
      <p:sp>
        <p:nvSpPr>
          <p:cNvPr id="5" name="Shape 5"/>
          <p:cNvSpPr txBox="1"/>
          <p:nvPr>
            <p:ph idx="3" type="hdr"/>
          </p:nvPr>
        </p:nvSpPr>
        <p:spPr>
          <a:xfrm>
            <a:off x="0" y="0"/>
            <a:ext cx="3279775" cy="533399"/>
          </a:xfrm>
          <a:prstGeom prst="rect">
            <a:avLst/>
          </a:prstGeom>
          <a:noFill/>
          <a:ln>
            <a:noFill/>
          </a:ln>
        </p:spPr>
        <p:txBody>
          <a:bodyPr anchorCtr="0" anchor="t" bIns="91425" lIns="91425" rIns="91425" tIns="91425"/>
          <a:lstStyle>
            <a:lvl1pPr indent="0" lvl="0" marL="0" marR="0" rtl="0" algn="l">
              <a:lnSpc>
                <a:spcPct val="95000"/>
              </a:lnSpc>
              <a:spcBef>
                <a:spcPts val="0"/>
              </a:spcBef>
              <a:spcAft>
                <a:spcPts val="0"/>
              </a:spcAft>
              <a:buClr>
                <a:srgbClr val="000000"/>
              </a:buClr>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6" name="Shape 6"/>
          <p:cNvSpPr txBox="1"/>
          <p:nvPr>
            <p:ph idx="10" type="dt"/>
          </p:nvPr>
        </p:nvSpPr>
        <p:spPr>
          <a:xfrm>
            <a:off x="4278312" y="0"/>
            <a:ext cx="3279775" cy="533399"/>
          </a:xfrm>
          <a:prstGeom prst="rect">
            <a:avLst/>
          </a:prstGeom>
          <a:noFill/>
          <a:ln>
            <a:noFill/>
          </a:ln>
        </p:spPr>
        <p:txBody>
          <a:bodyPr anchorCtr="0" anchor="t" bIns="91425" lIns="91425" rIns="91425" tIns="91425"/>
          <a:lstStyle>
            <a:lvl1pPr indent="0" lvl="0" marL="0" marR="0" rtl="0" algn="r">
              <a:lnSpc>
                <a:spcPct val="95000"/>
              </a:lnSpc>
              <a:spcBef>
                <a:spcPts val="0"/>
              </a:spcBef>
              <a:spcAft>
                <a:spcPts val="0"/>
              </a:spcAft>
              <a:buClr>
                <a:srgbClr val="000000"/>
              </a:buClr>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0" y="10156825"/>
            <a:ext cx="3279775" cy="533399"/>
          </a:xfrm>
          <a:prstGeom prst="rect">
            <a:avLst/>
          </a:prstGeom>
          <a:noFill/>
          <a:ln>
            <a:noFill/>
          </a:ln>
        </p:spPr>
        <p:txBody>
          <a:bodyPr anchorCtr="0" anchor="b" bIns="91425" lIns="91425" rIns="91425" tIns="91425"/>
          <a:lstStyle>
            <a:lvl1pPr indent="0" lvl="0" marL="0" marR="0" rtl="0" algn="l">
              <a:lnSpc>
                <a:spcPct val="95000"/>
              </a:lnSpc>
              <a:spcBef>
                <a:spcPts val="0"/>
              </a:spcBef>
              <a:spcAft>
                <a:spcPts val="0"/>
              </a:spcAft>
              <a:buClr>
                <a:srgbClr val="000000"/>
              </a:buClr>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8" name="Shape 8"/>
          <p:cNvSpPr txBox="1"/>
          <p:nvPr>
            <p:ph idx="12" type="sldNum"/>
          </p:nvPr>
        </p:nvSpPr>
        <p:spPr>
          <a:xfrm>
            <a:off x="4278312" y="10156825"/>
            <a:ext cx="3279775" cy="533399"/>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Clr>
                <a:srgbClr val="000000"/>
              </a:buClr>
              <a:buSzPct val="250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txBox="1"/>
          <p:nvPr>
            <p:ph idx="12" type="sldNum"/>
          </p:nvPr>
        </p:nvSpPr>
        <p:spPr>
          <a:xfrm>
            <a:off x="4278312" y="10156825"/>
            <a:ext cx="3279775" cy="533399"/>
          </a:xfrm>
          <a:prstGeom prst="rect">
            <a:avLst/>
          </a:prstGeom>
          <a:noFill/>
          <a:ln>
            <a:noFill/>
          </a:ln>
        </p:spPr>
        <p:txBody>
          <a:bodyPr anchorCtr="0" anchor="b" bIns="0" lIns="0" rIns="0" tIns="0">
            <a:noAutofit/>
          </a:bodyPr>
          <a:lstStyle/>
          <a:p>
            <a:pPr indent="0" lvl="0" marL="0" marR="0" rtl="0" algn="r">
              <a:lnSpc>
                <a:spcPct val="95000"/>
              </a:lnSpc>
              <a:spcBef>
                <a:spcPts val="0"/>
              </a:spcBef>
              <a:spcAft>
                <a:spcPts val="0"/>
              </a:spcAft>
              <a:buClr>
                <a:srgbClr val="000000"/>
              </a:buClr>
              <a:buSzPct val="250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p>
        </p:txBody>
      </p:sp>
      <p:sp>
        <p:nvSpPr>
          <p:cNvPr id="79" name="Shape 79"/>
          <p:cNvSpPr/>
          <p:nvPr>
            <p:ph idx="2" type="sldImg"/>
          </p:nvPr>
        </p:nvSpPr>
        <p:spPr>
          <a:xfrm>
            <a:off x="2376488" y="812800"/>
            <a:ext cx="2805111" cy="4008437"/>
          </a:xfrm>
          <a:custGeom>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a:headEnd len="med" w="med" type="none"/>
            <a:tailEnd len="med" w="med" type="none"/>
          </a:ln>
        </p:spPr>
      </p:sp>
      <p:sp>
        <p:nvSpPr>
          <p:cNvPr id="80" name="Shape 80"/>
          <p:cNvSpPr txBox="1"/>
          <p:nvPr>
            <p:ph idx="1" type="body"/>
          </p:nvPr>
        </p:nvSpPr>
        <p:spPr>
          <a:xfrm>
            <a:off x="755650" y="5078412"/>
            <a:ext cx="6048374" cy="4811712"/>
          </a:xfrm>
          <a:prstGeom prst="rect">
            <a:avLst/>
          </a:prstGeom>
          <a:noFill/>
          <a:ln>
            <a:noFill/>
          </a:ln>
        </p:spPr>
        <p:txBody>
          <a:bodyPr anchorCtr="0" anchor="ctr" bIns="0" lIns="0" rIns="0" tIns="0">
            <a:noAutofit/>
          </a:bodyPr>
          <a:lstStyle/>
          <a:p>
            <a:pPr indent="0" lvl="0" marL="0" marR="0" rtl="0" algn="l">
              <a:spcBef>
                <a:spcPts val="0"/>
              </a:spcBef>
              <a:spcAft>
                <a:spcPts val="0"/>
              </a:spcAft>
              <a:buClr>
                <a:srgbClr val="000000"/>
              </a:buClr>
              <a:buSzPct val="25000"/>
              <a:buFont typeface="Times New Roman"/>
              <a:buNone/>
            </a:pPr>
            <a:r>
              <a:t/>
            </a:r>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iseño personalizado">
    <p:spTree>
      <p:nvGrpSpPr>
        <p:cNvPr id="15" name="Shape 15"/>
        <p:cNvGrpSpPr/>
        <p:nvPr/>
      </p:nvGrpSpPr>
      <p:grpSpPr>
        <a:xfrm>
          <a:off x="0" y="0"/>
          <a:ext cx="0" cy="0"/>
          <a:chOff x="0" y="0"/>
          <a:chExt cx="0" cy="0"/>
        </a:xfrm>
      </p:grpSpPr>
      <p:sp>
        <p:nvSpPr>
          <p:cNvPr id="16" name="Shape 16"/>
          <p:cNvSpPr txBox="1"/>
          <p:nvPr>
            <p:ph type="title"/>
          </p:nvPr>
        </p:nvSpPr>
        <p:spPr>
          <a:xfrm>
            <a:off x="1890713" y="11185525"/>
            <a:ext cx="21420135" cy="771524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9pPr>
          </a:lstStyle>
          <a:p/>
        </p:txBody>
      </p:sp>
      <p:sp>
        <p:nvSpPr>
          <p:cNvPr id="17" name="Shape 17"/>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8" name="Shape 18"/>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69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61" name="Shape 61"/>
        <p:cNvGrpSpPr/>
        <p:nvPr/>
      </p:nvGrpSpPr>
      <p:grpSpPr>
        <a:xfrm>
          <a:off x="0" y="0"/>
          <a:ext cx="0" cy="0"/>
          <a:chOff x="0" y="0"/>
          <a:chExt cx="0" cy="0"/>
        </a:xfrm>
      </p:grpSpPr>
      <p:sp>
        <p:nvSpPr>
          <p:cNvPr id="62" name="Shape 62"/>
          <p:cNvSpPr txBox="1"/>
          <p:nvPr>
            <p:ph type="title"/>
          </p:nvPr>
        </p:nvSpPr>
        <p:spPr>
          <a:xfrm>
            <a:off x="4940300" y="25203150"/>
            <a:ext cx="15120938" cy="2974973"/>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0"/>
              </a:spcAft>
              <a:buClr>
                <a:srgbClr val="000000"/>
              </a:buClr>
              <a:buFont typeface="Calibri"/>
              <a:buNone/>
              <a:defRPr b="1" i="0" sz="20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9pPr>
          </a:lstStyle>
          <a:p/>
        </p:txBody>
      </p:sp>
      <p:sp>
        <p:nvSpPr>
          <p:cNvPr id="63" name="Shape 63"/>
          <p:cNvSpPr/>
          <p:nvPr>
            <p:ph idx="2" type="pic"/>
          </p:nvPr>
        </p:nvSpPr>
        <p:spPr>
          <a:xfrm>
            <a:off x="4940300" y="3217863"/>
            <a:ext cx="15120938" cy="21602700"/>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25"/>
              </a:spcAft>
              <a:buClr>
                <a:srgbClr val="000000"/>
              </a:buClr>
              <a:buFont typeface="Times New Roman"/>
              <a:buNone/>
              <a:defRPr b="0" i="0" sz="3200" u="none" cap="none" strike="noStrike">
                <a:solidFill>
                  <a:srgbClr val="000000"/>
                </a:solidFill>
                <a:latin typeface="Calibri"/>
                <a:ea typeface="Calibri"/>
                <a:cs typeface="Calibri"/>
                <a:sym typeface="Calibri"/>
              </a:defRPr>
            </a:lvl1pPr>
            <a:lvl2pPr indent="0" lvl="1" marL="457200" marR="0" rtl="0" algn="l">
              <a:lnSpc>
                <a:spcPct val="93000"/>
              </a:lnSpc>
              <a:spcBef>
                <a:spcPts val="0"/>
              </a:spcBef>
              <a:spcAft>
                <a:spcPts val="1138"/>
              </a:spcAft>
              <a:buClr>
                <a:srgbClr val="000000"/>
              </a:buClr>
              <a:buFont typeface="Times New Roman"/>
              <a:buNone/>
              <a:defRPr b="0" i="0" sz="2800" u="none" cap="none" strike="noStrike">
                <a:solidFill>
                  <a:srgbClr val="000000"/>
                </a:solidFill>
                <a:latin typeface="Calibri"/>
                <a:ea typeface="Calibri"/>
                <a:cs typeface="Calibri"/>
                <a:sym typeface="Calibri"/>
              </a:defRPr>
            </a:lvl2pPr>
            <a:lvl3pPr indent="0" lvl="2" marL="914400" marR="0" rtl="0" algn="l">
              <a:lnSpc>
                <a:spcPct val="93000"/>
              </a:lnSpc>
              <a:spcBef>
                <a:spcPts val="0"/>
              </a:spcBef>
              <a:spcAft>
                <a:spcPts val="850"/>
              </a:spcAft>
              <a:buClr>
                <a:srgbClr val="000000"/>
              </a:buClr>
              <a:buFont typeface="Times New Roman"/>
              <a:buNone/>
              <a:defRPr b="0" i="0" sz="2400" u="none" cap="none" strike="noStrike">
                <a:solidFill>
                  <a:srgbClr val="000000"/>
                </a:solidFill>
                <a:latin typeface="Calibri"/>
                <a:ea typeface="Calibri"/>
                <a:cs typeface="Calibri"/>
                <a:sym typeface="Calibri"/>
              </a:defRPr>
            </a:lvl3pPr>
            <a:lvl4pPr indent="0" lvl="3" marL="1371600" marR="0" rtl="0" algn="l">
              <a:lnSpc>
                <a:spcPct val="93000"/>
              </a:lnSpc>
              <a:spcBef>
                <a:spcPts val="0"/>
              </a:spcBef>
              <a:spcAft>
                <a:spcPts val="575"/>
              </a:spcAft>
              <a:buClr>
                <a:srgbClr val="000000"/>
              </a:buClr>
              <a:buFont typeface="Times New Roman"/>
              <a:buNone/>
              <a:defRPr b="0" i="0" sz="2000" u="none" cap="none" strike="noStrike">
                <a:solidFill>
                  <a:srgbClr val="000000"/>
                </a:solidFill>
                <a:latin typeface="Calibri"/>
                <a:ea typeface="Calibri"/>
                <a:cs typeface="Calibri"/>
                <a:sym typeface="Calibri"/>
              </a:defRPr>
            </a:lvl4pPr>
            <a:lvl5pPr indent="0" lvl="4" marL="1828800" marR="0" rtl="0" algn="l">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5pPr>
            <a:lvl6pPr indent="0" lvl="5" marL="2286000" marR="0" rtl="0" algn="l">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6pPr>
            <a:lvl7pPr indent="0" lvl="6" marL="2743200" marR="0" rtl="0" algn="l">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7pPr>
            <a:lvl8pPr indent="0" lvl="7" marL="3200400" marR="0" rtl="0" algn="l">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8pPr>
            <a:lvl9pPr indent="0" lvl="8" marL="3657600" marR="0" rtl="0" algn="l">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9pPr>
          </a:lstStyle>
          <a:p/>
        </p:txBody>
      </p:sp>
      <p:sp>
        <p:nvSpPr>
          <p:cNvPr id="64" name="Shape 64"/>
          <p:cNvSpPr txBox="1"/>
          <p:nvPr>
            <p:ph idx="1" type="body"/>
          </p:nvPr>
        </p:nvSpPr>
        <p:spPr>
          <a:xfrm>
            <a:off x="4940300" y="28178125"/>
            <a:ext cx="15120938" cy="422592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25"/>
              </a:spcAft>
              <a:buClr>
                <a:srgbClr val="000000"/>
              </a:buClr>
              <a:buFont typeface="Times New Roman"/>
              <a:buNone/>
              <a:defRPr b="0" i="0" sz="1400" u="none" cap="none" strike="noStrike">
                <a:solidFill>
                  <a:srgbClr val="000000"/>
                </a:solidFill>
                <a:latin typeface="Calibri"/>
                <a:ea typeface="Calibri"/>
                <a:cs typeface="Calibri"/>
                <a:sym typeface="Calibri"/>
              </a:defRPr>
            </a:lvl1pPr>
            <a:lvl2pPr indent="0" lvl="1" marL="457200" marR="0" rtl="0" algn="l">
              <a:lnSpc>
                <a:spcPct val="93000"/>
              </a:lnSpc>
              <a:spcBef>
                <a:spcPts val="0"/>
              </a:spcBef>
              <a:spcAft>
                <a:spcPts val="1138"/>
              </a:spcAft>
              <a:buClr>
                <a:srgbClr val="000000"/>
              </a:buClr>
              <a:buFont typeface="Times New Roman"/>
              <a:buNone/>
              <a:defRPr b="0" i="0" sz="1200" u="none" cap="none" strike="noStrike">
                <a:solidFill>
                  <a:srgbClr val="000000"/>
                </a:solidFill>
                <a:latin typeface="Calibri"/>
                <a:ea typeface="Calibri"/>
                <a:cs typeface="Calibri"/>
                <a:sym typeface="Calibri"/>
              </a:defRPr>
            </a:lvl2pPr>
            <a:lvl3pPr indent="0" lvl="2" marL="914400" marR="0" rtl="0" algn="l">
              <a:lnSpc>
                <a:spcPct val="93000"/>
              </a:lnSpc>
              <a:spcBef>
                <a:spcPts val="0"/>
              </a:spcBef>
              <a:spcAft>
                <a:spcPts val="850"/>
              </a:spcAft>
              <a:buClr>
                <a:srgbClr val="000000"/>
              </a:buClr>
              <a:buFont typeface="Times New Roman"/>
              <a:buNone/>
              <a:defRPr b="0" i="0" sz="1000" u="none" cap="none" strike="noStrike">
                <a:solidFill>
                  <a:srgbClr val="000000"/>
                </a:solidFill>
                <a:latin typeface="Calibri"/>
                <a:ea typeface="Calibri"/>
                <a:cs typeface="Calibri"/>
                <a:sym typeface="Calibri"/>
              </a:defRPr>
            </a:lvl3pPr>
            <a:lvl4pPr indent="0" lvl="3" marL="1371600" marR="0" rtl="0" algn="l">
              <a:lnSpc>
                <a:spcPct val="93000"/>
              </a:lnSpc>
              <a:spcBef>
                <a:spcPts val="0"/>
              </a:spcBef>
              <a:spcAft>
                <a:spcPts val="575"/>
              </a:spcAft>
              <a:buClr>
                <a:srgbClr val="000000"/>
              </a:buClr>
              <a:buFont typeface="Times New Roman"/>
              <a:buNone/>
              <a:defRPr b="0" i="0" sz="900" u="none" cap="none" strike="noStrike">
                <a:solidFill>
                  <a:srgbClr val="000000"/>
                </a:solidFill>
                <a:latin typeface="Calibri"/>
                <a:ea typeface="Calibri"/>
                <a:cs typeface="Calibri"/>
                <a:sym typeface="Calibri"/>
              </a:defRPr>
            </a:lvl4pPr>
            <a:lvl5pPr indent="0" lvl="4" marL="18288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5pPr>
            <a:lvl6pPr indent="0" lvl="5" marL="22860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6pPr>
            <a:lvl7pPr indent="0" lvl="6" marL="27432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7pPr>
            <a:lvl8pPr indent="0" lvl="7" marL="32004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8pPr>
            <a:lvl9pPr indent="0" lvl="8" marL="36576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9pPr>
          </a:lstStyle>
          <a:p/>
        </p:txBody>
      </p:sp>
      <p:sp>
        <p:nvSpPr>
          <p:cNvPr id="65" name="Shape 65"/>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66" name="Shape 66"/>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69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y texto vertical">
    <p:spTree>
      <p:nvGrpSpPr>
        <p:cNvPr id="67" name="Shape 67"/>
        <p:cNvGrpSpPr/>
        <p:nvPr/>
      </p:nvGrpSpPr>
      <p:grpSpPr>
        <a:xfrm>
          <a:off x="0" y="0"/>
          <a:ext cx="0" cy="0"/>
          <a:chOff x="0" y="0"/>
          <a:chExt cx="0" cy="0"/>
        </a:xfrm>
      </p:grpSpPr>
      <p:sp>
        <p:nvSpPr>
          <p:cNvPr id="68" name="Shape 68"/>
          <p:cNvSpPr txBox="1"/>
          <p:nvPr>
            <p:ph type="title"/>
          </p:nvPr>
        </p:nvSpPr>
        <p:spPr>
          <a:xfrm>
            <a:off x="1890713" y="11185525"/>
            <a:ext cx="21420135" cy="771524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9pPr>
          </a:lstStyle>
          <a:p/>
        </p:txBody>
      </p:sp>
      <p:sp>
        <p:nvSpPr>
          <p:cNvPr id="69" name="Shape 69"/>
          <p:cNvSpPr txBox="1"/>
          <p:nvPr>
            <p:ph idx="1" type="body"/>
          </p:nvPr>
        </p:nvSpPr>
        <p:spPr>
          <a:xfrm rot="5400000">
            <a:off x="719929" y="8965406"/>
            <a:ext cx="23761699" cy="22680613"/>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Clr>
                <a:srgbClr val="000000"/>
              </a:buClr>
              <a:buFont typeface="Calibri"/>
              <a:buNone/>
              <a:defRPr b="0" i="0" sz="122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Clr>
                <a:srgbClr val="000000"/>
              </a:buClr>
              <a:buFont typeface="Calibri"/>
              <a:buNone/>
              <a:defRPr b="0" i="0" sz="92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Clr>
                <a:srgbClr val="000000"/>
              </a:buClr>
              <a:buFont typeface="Calibri"/>
              <a:buNone/>
              <a:defRPr b="0" i="0" sz="77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Clr>
                <a:srgbClr val="000000"/>
              </a:buClr>
              <a:buFont typeface="Calibri"/>
              <a:buNone/>
              <a:defRPr b="0" i="0" sz="77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9pPr>
          </a:lstStyle>
          <a:p/>
        </p:txBody>
      </p:sp>
      <p:sp>
        <p:nvSpPr>
          <p:cNvPr id="70" name="Shape 70"/>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71" name="Shape 71"/>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69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vertical y texto">
    <p:spTree>
      <p:nvGrpSpPr>
        <p:cNvPr id="72" name="Shape 72"/>
        <p:cNvGrpSpPr/>
        <p:nvPr/>
      </p:nvGrpSpPr>
      <p:grpSpPr>
        <a:xfrm>
          <a:off x="0" y="0"/>
          <a:ext cx="0" cy="0"/>
          <a:chOff x="0" y="0"/>
          <a:chExt cx="0" cy="0"/>
        </a:xfrm>
      </p:grpSpPr>
      <p:sp>
        <p:nvSpPr>
          <p:cNvPr id="73" name="Shape 73"/>
          <p:cNvSpPr txBox="1"/>
          <p:nvPr>
            <p:ph type="title"/>
          </p:nvPr>
        </p:nvSpPr>
        <p:spPr>
          <a:xfrm rot="5400000">
            <a:off x="9225755" y="17471231"/>
            <a:ext cx="23761699" cy="5668962"/>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9pPr>
          </a:lstStyle>
          <a:p/>
        </p:txBody>
      </p:sp>
      <p:sp>
        <p:nvSpPr>
          <p:cNvPr id="74" name="Shape 74"/>
          <p:cNvSpPr txBox="1"/>
          <p:nvPr>
            <p:ph idx="1" type="body"/>
          </p:nvPr>
        </p:nvSpPr>
        <p:spPr>
          <a:xfrm rot="5400000">
            <a:off x="-2190749" y="11876088"/>
            <a:ext cx="23761699" cy="16859250"/>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Clr>
                <a:srgbClr val="000000"/>
              </a:buClr>
              <a:buFont typeface="Calibri"/>
              <a:buNone/>
              <a:defRPr b="0" i="0" sz="122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Clr>
                <a:srgbClr val="000000"/>
              </a:buClr>
              <a:buFont typeface="Calibri"/>
              <a:buNone/>
              <a:defRPr b="0" i="0" sz="92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Clr>
                <a:srgbClr val="000000"/>
              </a:buClr>
              <a:buFont typeface="Calibri"/>
              <a:buNone/>
              <a:defRPr b="0" i="0" sz="77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Clr>
                <a:srgbClr val="000000"/>
              </a:buClr>
              <a:buFont typeface="Calibri"/>
              <a:buNone/>
              <a:defRPr b="0" i="0" sz="77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9pPr>
          </a:lstStyle>
          <a:p/>
        </p:txBody>
      </p:sp>
      <p:sp>
        <p:nvSpPr>
          <p:cNvPr id="75" name="Shape 75"/>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76" name="Shape 76"/>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69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Diapositiva de título">
    <p:spTree>
      <p:nvGrpSpPr>
        <p:cNvPr id="19" name="Shape 19"/>
        <p:cNvGrpSpPr/>
        <p:nvPr/>
      </p:nvGrpSpPr>
      <p:grpSpPr>
        <a:xfrm>
          <a:off x="0" y="0"/>
          <a:ext cx="0" cy="0"/>
          <a:chOff x="0" y="0"/>
          <a:chExt cx="0" cy="0"/>
        </a:xfrm>
      </p:grpSpPr>
      <p:sp>
        <p:nvSpPr>
          <p:cNvPr id="20" name="Shape 20"/>
          <p:cNvSpPr txBox="1"/>
          <p:nvPr>
            <p:ph type="ctrTitle"/>
          </p:nvPr>
        </p:nvSpPr>
        <p:spPr>
          <a:xfrm>
            <a:off x="1890713" y="11185525"/>
            <a:ext cx="21421723" cy="7716836"/>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9pPr>
          </a:lstStyle>
          <a:p/>
        </p:txBody>
      </p:sp>
      <p:sp>
        <p:nvSpPr>
          <p:cNvPr id="21" name="Shape 21"/>
          <p:cNvSpPr txBox="1"/>
          <p:nvPr>
            <p:ph idx="1" type="subTitle"/>
          </p:nvPr>
        </p:nvSpPr>
        <p:spPr>
          <a:xfrm>
            <a:off x="3779837" y="20402550"/>
            <a:ext cx="17643475" cy="9201149"/>
          </a:xfrm>
          <a:prstGeom prst="rect">
            <a:avLst/>
          </a:prstGeom>
          <a:noFill/>
          <a:ln>
            <a:noFill/>
          </a:ln>
        </p:spPr>
        <p:txBody>
          <a:bodyPr anchorCtr="0" anchor="t" bIns="91425" lIns="91425" rIns="91425" tIns="91425"/>
          <a:lstStyle>
            <a:lvl1pPr indent="0" lvl="0" marL="0" marR="0" rtl="0" algn="ctr">
              <a:lnSpc>
                <a:spcPct val="93000"/>
              </a:lnSpc>
              <a:spcBef>
                <a:spcPts val="0"/>
              </a:spcBef>
              <a:spcAft>
                <a:spcPts val="1425"/>
              </a:spcAft>
              <a:buClr>
                <a:srgbClr val="000000"/>
              </a:buClr>
              <a:buFont typeface="Times New Roman"/>
              <a:buNone/>
              <a:defRPr b="0" i="0" sz="12200" u="none" cap="none" strike="noStrike">
                <a:solidFill>
                  <a:srgbClr val="000000"/>
                </a:solidFill>
                <a:latin typeface="Calibri"/>
                <a:ea typeface="Calibri"/>
                <a:cs typeface="Calibri"/>
                <a:sym typeface="Calibri"/>
              </a:defRPr>
            </a:lvl1pPr>
            <a:lvl2pPr indent="0" lvl="1" marL="457200" marR="0" rtl="0" algn="ctr">
              <a:lnSpc>
                <a:spcPct val="93000"/>
              </a:lnSpc>
              <a:spcBef>
                <a:spcPts val="0"/>
              </a:spcBef>
              <a:spcAft>
                <a:spcPts val="1138"/>
              </a:spcAft>
              <a:buClr>
                <a:srgbClr val="000000"/>
              </a:buClr>
              <a:buFont typeface="Times New Roman"/>
              <a:buNone/>
              <a:defRPr b="0" i="0" sz="9200" u="none" cap="none" strike="noStrike">
                <a:solidFill>
                  <a:srgbClr val="000000"/>
                </a:solidFill>
                <a:latin typeface="Calibri"/>
                <a:ea typeface="Calibri"/>
                <a:cs typeface="Calibri"/>
                <a:sym typeface="Calibri"/>
              </a:defRPr>
            </a:lvl2pPr>
            <a:lvl3pPr indent="0" lvl="2" marL="914400" marR="0" rtl="0" algn="ctr">
              <a:lnSpc>
                <a:spcPct val="93000"/>
              </a:lnSpc>
              <a:spcBef>
                <a:spcPts val="0"/>
              </a:spcBef>
              <a:spcAft>
                <a:spcPts val="850"/>
              </a:spcAft>
              <a:buClr>
                <a:srgbClr val="000000"/>
              </a:buClr>
              <a:buFont typeface="Times New Roman"/>
              <a:buNone/>
              <a:defRPr b="0" i="0" sz="7700" u="none" cap="none" strike="noStrike">
                <a:solidFill>
                  <a:srgbClr val="000000"/>
                </a:solidFill>
                <a:latin typeface="Calibri"/>
                <a:ea typeface="Calibri"/>
                <a:cs typeface="Calibri"/>
                <a:sym typeface="Calibri"/>
              </a:defRPr>
            </a:lvl3pPr>
            <a:lvl4pPr indent="0" lvl="3" marL="1371600" marR="0" rtl="0" algn="ctr">
              <a:lnSpc>
                <a:spcPct val="93000"/>
              </a:lnSpc>
              <a:spcBef>
                <a:spcPts val="0"/>
              </a:spcBef>
              <a:spcAft>
                <a:spcPts val="575"/>
              </a:spcAft>
              <a:buClr>
                <a:srgbClr val="000000"/>
              </a:buClr>
              <a:buFont typeface="Times New Roman"/>
              <a:buNone/>
              <a:defRPr b="0" i="0" sz="7700" u="none" cap="none" strike="noStrike">
                <a:solidFill>
                  <a:srgbClr val="000000"/>
                </a:solidFill>
                <a:latin typeface="Calibri"/>
                <a:ea typeface="Calibri"/>
                <a:cs typeface="Calibri"/>
                <a:sym typeface="Calibri"/>
              </a:defRPr>
            </a:lvl4pPr>
            <a:lvl5pPr indent="0" lvl="4" marL="1828800" marR="0" rtl="0" algn="ctr">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5pPr>
            <a:lvl6pPr indent="0" lvl="5" marL="2286000" marR="0" rtl="0" algn="ctr">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6pPr>
            <a:lvl7pPr indent="0" lvl="6" marL="2743200" marR="0" rtl="0" algn="ctr">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7pPr>
            <a:lvl8pPr indent="0" lvl="7" marL="3200400" marR="0" rtl="0" algn="ctr">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8pPr>
            <a:lvl9pPr indent="0" lvl="8" marL="3657600" marR="0" rtl="0" algn="ctr">
              <a:lnSpc>
                <a:spcPct val="93000"/>
              </a:lnSpc>
              <a:spcBef>
                <a:spcPts val="0"/>
              </a:spcBef>
              <a:spcAft>
                <a:spcPts val="288"/>
              </a:spcAft>
              <a:buClr>
                <a:srgbClr val="000000"/>
              </a:buClr>
              <a:buFont typeface="Times New Roman"/>
              <a:buNone/>
              <a:defRPr b="0" i="0" sz="2000" u="none" cap="none" strike="noStrike">
                <a:solidFill>
                  <a:srgbClr val="000000"/>
                </a:solidFill>
                <a:latin typeface="Calibri"/>
                <a:ea typeface="Calibri"/>
                <a:cs typeface="Calibri"/>
                <a:sym typeface="Calibri"/>
              </a:defRPr>
            </a:lvl9pPr>
          </a:lstStyle>
          <a:p/>
        </p:txBody>
      </p:sp>
      <p:sp>
        <p:nvSpPr>
          <p:cNvPr id="22" name="Shape 22"/>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23" name="Shape 23"/>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69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24" name="Shape 24"/>
        <p:cNvGrpSpPr/>
        <p:nvPr/>
      </p:nvGrpSpPr>
      <p:grpSpPr>
        <a:xfrm>
          <a:off x="0" y="0"/>
          <a:ext cx="0" cy="0"/>
          <a:chOff x="0" y="0"/>
          <a:chExt cx="0" cy="0"/>
        </a:xfrm>
      </p:grpSpPr>
      <p:sp>
        <p:nvSpPr>
          <p:cNvPr id="25" name="Shape 25"/>
          <p:cNvSpPr txBox="1"/>
          <p:nvPr>
            <p:ph type="title"/>
          </p:nvPr>
        </p:nvSpPr>
        <p:spPr>
          <a:xfrm>
            <a:off x="1890713" y="11185525"/>
            <a:ext cx="21420135" cy="771524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9pPr>
          </a:lstStyle>
          <a:p/>
        </p:txBody>
      </p:sp>
      <p:sp>
        <p:nvSpPr>
          <p:cNvPr id="26" name="Shape 26"/>
          <p:cNvSpPr txBox="1"/>
          <p:nvPr>
            <p:ph idx="1" type="body"/>
          </p:nvPr>
        </p:nvSpPr>
        <p:spPr>
          <a:xfrm>
            <a:off x="1260475" y="8424863"/>
            <a:ext cx="22680613" cy="2376169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Clr>
                <a:srgbClr val="000000"/>
              </a:buClr>
              <a:buFont typeface="Calibri"/>
              <a:buNone/>
              <a:defRPr b="0" i="0" sz="122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Clr>
                <a:srgbClr val="000000"/>
              </a:buClr>
              <a:buFont typeface="Calibri"/>
              <a:buNone/>
              <a:defRPr b="0" i="0" sz="92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Clr>
                <a:srgbClr val="000000"/>
              </a:buClr>
              <a:buFont typeface="Calibri"/>
              <a:buNone/>
              <a:defRPr b="0" i="0" sz="77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Clr>
                <a:srgbClr val="000000"/>
              </a:buClr>
              <a:buFont typeface="Calibri"/>
              <a:buNone/>
              <a:defRPr b="0" i="0" sz="77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9pPr>
          </a:lstStyle>
          <a:p/>
        </p:txBody>
      </p:sp>
      <p:sp>
        <p:nvSpPr>
          <p:cNvPr id="27" name="Shape 27"/>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28" name="Shape 28"/>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69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Encabezado de sección">
    <p:spTree>
      <p:nvGrpSpPr>
        <p:cNvPr id="29" name="Shape 29"/>
        <p:cNvGrpSpPr/>
        <p:nvPr/>
      </p:nvGrpSpPr>
      <p:grpSpPr>
        <a:xfrm>
          <a:off x="0" y="0"/>
          <a:ext cx="0" cy="0"/>
          <a:chOff x="0" y="0"/>
          <a:chExt cx="0" cy="0"/>
        </a:xfrm>
      </p:grpSpPr>
      <p:sp>
        <p:nvSpPr>
          <p:cNvPr id="30" name="Shape 30"/>
          <p:cNvSpPr txBox="1"/>
          <p:nvPr>
            <p:ph type="title"/>
          </p:nvPr>
        </p:nvSpPr>
        <p:spPr>
          <a:xfrm>
            <a:off x="1990725" y="23136225"/>
            <a:ext cx="21423312" cy="7151688"/>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Calibri"/>
              <a:buNone/>
              <a:defRPr b="1" i="0" sz="40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9pPr>
          </a:lstStyle>
          <a:p/>
        </p:txBody>
      </p:sp>
      <p:sp>
        <p:nvSpPr>
          <p:cNvPr id="31" name="Shape 31"/>
          <p:cNvSpPr txBox="1"/>
          <p:nvPr>
            <p:ph idx="1" type="body"/>
          </p:nvPr>
        </p:nvSpPr>
        <p:spPr>
          <a:xfrm>
            <a:off x="1990725" y="15260637"/>
            <a:ext cx="21423312" cy="7875587"/>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1425"/>
              </a:spcAft>
              <a:buClr>
                <a:srgbClr val="000000"/>
              </a:buClr>
              <a:buFont typeface="Times New Roman"/>
              <a:buNone/>
              <a:defRPr b="0" i="0" sz="2000" u="none" cap="none" strike="noStrike">
                <a:solidFill>
                  <a:srgbClr val="000000"/>
                </a:solidFill>
                <a:latin typeface="Calibri"/>
                <a:ea typeface="Calibri"/>
                <a:cs typeface="Calibri"/>
                <a:sym typeface="Calibri"/>
              </a:defRPr>
            </a:lvl1pPr>
            <a:lvl2pPr indent="0" lvl="1" marL="457200" marR="0" rtl="0" algn="l">
              <a:lnSpc>
                <a:spcPct val="93000"/>
              </a:lnSpc>
              <a:spcBef>
                <a:spcPts val="0"/>
              </a:spcBef>
              <a:spcAft>
                <a:spcPts val="1138"/>
              </a:spcAft>
              <a:buClr>
                <a:srgbClr val="000000"/>
              </a:buClr>
              <a:buFont typeface="Times New Roman"/>
              <a:buNone/>
              <a:defRPr b="0" i="0" sz="1800" u="none" cap="none" strike="noStrike">
                <a:solidFill>
                  <a:srgbClr val="000000"/>
                </a:solidFill>
                <a:latin typeface="Calibri"/>
                <a:ea typeface="Calibri"/>
                <a:cs typeface="Calibri"/>
                <a:sym typeface="Calibri"/>
              </a:defRPr>
            </a:lvl2pPr>
            <a:lvl3pPr indent="0" lvl="2" marL="914400" marR="0" rtl="0" algn="l">
              <a:lnSpc>
                <a:spcPct val="93000"/>
              </a:lnSpc>
              <a:spcBef>
                <a:spcPts val="0"/>
              </a:spcBef>
              <a:spcAft>
                <a:spcPts val="850"/>
              </a:spcAft>
              <a:buClr>
                <a:srgbClr val="000000"/>
              </a:buClr>
              <a:buFont typeface="Times New Roman"/>
              <a:buNone/>
              <a:defRPr b="0" i="0" sz="1600" u="none" cap="none" strike="noStrike">
                <a:solidFill>
                  <a:srgbClr val="000000"/>
                </a:solidFill>
                <a:latin typeface="Calibri"/>
                <a:ea typeface="Calibri"/>
                <a:cs typeface="Calibri"/>
                <a:sym typeface="Calibri"/>
              </a:defRPr>
            </a:lvl3pPr>
            <a:lvl4pPr indent="0" lvl="3" marL="1371600" marR="0" rtl="0" algn="l">
              <a:lnSpc>
                <a:spcPct val="93000"/>
              </a:lnSpc>
              <a:spcBef>
                <a:spcPts val="0"/>
              </a:spcBef>
              <a:spcAft>
                <a:spcPts val="575"/>
              </a:spcAft>
              <a:buClr>
                <a:srgbClr val="000000"/>
              </a:buClr>
              <a:buFont typeface="Times New Roman"/>
              <a:buNone/>
              <a:defRPr b="0" i="0" sz="1400" u="none" cap="none" strike="noStrike">
                <a:solidFill>
                  <a:srgbClr val="000000"/>
                </a:solidFill>
                <a:latin typeface="Calibri"/>
                <a:ea typeface="Calibri"/>
                <a:cs typeface="Calibri"/>
                <a:sym typeface="Calibri"/>
              </a:defRPr>
            </a:lvl4pPr>
            <a:lvl5pPr indent="0" lvl="4" marL="1828800" marR="0" rtl="0" algn="l">
              <a:lnSpc>
                <a:spcPct val="93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5pPr>
            <a:lvl6pPr indent="0" lvl="5" marL="2286000" marR="0" rtl="0" algn="l">
              <a:lnSpc>
                <a:spcPct val="93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6pPr>
            <a:lvl7pPr indent="0" lvl="6" marL="2743200" marR="0" rtl="0" algn="l">
              <a:lnSpc>
                <a:spcPct val="93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7pPr>
            <a:lvl8pPr indent="0" lvl="7" marL="3200400" marR="0" rtl="0" algn="l">
              <a:lnSpc>
                <a:spcPct val="93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8pPr>
            <a:lvl9pPr indent="0" lvl="8" marL="3657600" marR="0" rtl="0" algn="l">
              <a:lnSpc>
                <a:spcPct val="93000"/>
              </a:lnSpc>
              <a:spcBef>
                <a:spcPts val="0"/>
              </a:spcBef>
              <a:spcAft>
                <a:spcPts val="288"/>
              </a:spcAft>
              <a:buClr>
                <a:srgbClr val="000000"/>
              </a:buClr>
              <a:buFont typeface="Times New Roman"/>
              <a:buNone/>
              <a:defRPr b="0" i="0" sz="1400" u="none" cap="none" strike="noStrike">
                <a:solidFill>
                  <a:srgbClr val="000000"/>
                </a:solidFill>
                <a:latin typeface="Calibri"/>
                <a:ea typeface="Calibri"/>
                <a:cs typeface="Calibri"/>
                <a:sym typeface="Calibri"/>
              </a:defRPr>
            </a:lvl9pPr>
          </a:lstStyle>
          <a:p/>
        </p:txBody>
      </p:sp>
      <p:sp>
        <p:nvSpPr>
          <p:cNvPr id="32" name="Shape 32"/>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33" name="Shape 33"/>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69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os objetos">
    <p:spTree>
      <p:nvGrpSpPr>
        <p:cNvPr id="34" name="Shape 34"/>
        <p:cNvGrpSpPr/>
        <p:nvPr/>
      </p:nvGrpSpPr>
      <p:grpSpPr>
        <a:xfrm>
          <a:off x="0" y="0"/>
          <a:ext cx="0" cy="0"/>
          <a:chOff x="0" y="0"/>
          <a:chExt cx="0" cy="0"/>
        </a:xfrm>
      </p:grpSpPr>
      <p:sp>
        <p:nvSpPr>
          <p:cNvPr id="35" name="Shape 35"/>
          <p:cNvSpPr txBox="1"/>
          <p:nvPr>
            <p:ph type="title"/>
          </p:nvPr>
        </p:nvSpPr>
        <p:spPr>
          <a:xfrm>
            <a:off x="1890713" y="11185525"/>
            <a:ext cx="21420135" cy="771524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9pPr>
          </a:lstStyle>
          <a:p/>
        </p:txBody>
      </p:sp>
      <p:sp>
        <p:nvSpPr>
          <p:cNvPr id="36" name="Shape 36"/>
          <p:cNvSpPr txBox="1"/>
          <p:nvPr>
            <p:ph idx="1" type="body"/>
          </p:nvPr>
        </p:nvSpPr>
        <p:spPr>
          <a:xfrm>
            <a:off x="1260475" y="8424863"/>
            <a:ext cx="11263313" cy="2376169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Clr>
                <a:srgbClr val="000000"/>
              </a:buClr>
              <a:buFont typeface="Calibri"/>
              <a:buNone/>
              <a:defRPr b="0" i="0" sz="28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Clr>
                <a:srgbClr val="000000"/>
              </a:buClr>
              <a:buFont typeface="Calibri"/>
              <a:buNone/>
              <a:defRPr b="0" i="0" sz="24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Clr>
                <a:srgbClr val="000000"/>
              </a:buClr>
              <a:buFont typeface="Calibri"/>
              <a:buNone/>
              <a:defRPr b="0" i="0" sz="20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37" name="Shape 37"/>
          <p:cNvSpPr txBox="1"/>
          <p:nvPr>
            <p:ph idx="2" type="body"/>
          </p:nvPr>
        </p:nvSpPr>
        <p:spPr>
          <a:xfrm>
            <a:off x="12676188" y="8424863"/>
            <a:ext cx="11264900" cy="2376169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Clr>
                <a:srgbClr val="000000"/>
              </a:buClr>
              <a:buFont typeface="Calibri"/>
              <a:buNone/>
              <a:defRPr b="0" i="0" sz="28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Clr>
                <a:srgbClr val="000000"/>
              </a:buClr>
              <a:buFont typeface="Calibri"/>
              <a:buNone/>
              <a:defRPr b="0" i="0" sz="24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Clr>
                <a:srgbClr val="000000"/>
              </a:buClr>
              <a:buFont typeface="Calibri"/>
              <a:buNone/>
              <a:defRPr b="0" i="0" sz="20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Clr>
                <a:srgbClr val="000000"/>
              </a:buClr>
              <a:buFont typeface="Calibri"/>
              <a:buNone/>
              <a:defRPr b="0" i="0" sz="18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Clr>
                <a:srgbClr val="000000"/>
              </a:buClr>
              <a:buFont typeface="Calibri"/>
              <a:buNone/>
              <a:defRPr b="0" i="0" sz="18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Clr>
                <a:srgbClr val="000000"/>
              </a:buClr>
              <a:buFont typeface="Calibri"/>
              <a:buNone/>
              <a:defRPr b="0" i="0" sz="18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Clr>
                <a:srgbClr val="000000"/>
              </a:buClr>
              <a:buFont typeface="Calibri"/>
              <a:buNone/>
              <a:defRPr b="0" i="0" sz="18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Clr>
                <a:srgbClr val="000000"/>
              </a:buClr>
              <a:buFont typeface="Calibri"/>
              <a:buNone/>
              <a:defRPr b="0" i="0" sz="18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Clr>
                <a:srgbClr val="000000"/>
              </a:buClr>
              <a:buFont typeface="Calibri"/>
              <a:buNone/>
              <a:defRPr b="0" i="0" sz="1800" u="none" cap="none" strike="noStrike">
                <a:solidFill>
                  <a:srgbClr val="000000"/>
                </a:solidFill>
                <a:latin typeface="Calibri"/>
                <a:ea typeface="Calibri"/>
                <a:cs typeface="Calibri"/>
                <a:sym typeface="Calibri"/>
              </a:defRPr>
            </a:lvl9pPr>
          </a:lstStyle>
          <a:p/>
        </p:txBody>
      </p:sp>
      <p:sp>
        <p:nvSpPr>
          <p:cNvPr id="38" name="Shape 38"/>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39" name="Shape 39"/>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69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ción">
    <p:spTree>
      <p:nvGrpSpPr>
        <p:cNvPr id="40" name="Shape 40"/>
        <p:cNvGrpSpPr/>
        <p:nvPr/>
      </p:nvGrpSpPr>
      <p:grpSpPr>
        <a:xfrm>
          <a:off x="0" y="0"/>
          <a:ext cx="0" cy="0"/>
          <a:chOff x="0" y="0"/>
          <a:chExt cx="0" cy="0"/>
        </a:xfrm>
      </p:grpSpPr>
      <p:sp>
        <p:nvSpPr>
          <p:cNvPr id="41" name="Shape 41"/>
          <p:cNvSpPr txBox="1"/>
          <p:nvPr>
            <p:ph type="title"/>
          </p:nvPr>
        </p:nvSpPr>
        <p:spPr>
          <a:xfrm>
            <a:off x="1260475" y="1441450"/>
            <a:ext cx="22682198" cy="6000750"/>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9pPr>
          </a:lstStyle>
          <a:p/>
        </p:txBody>
      </p:sp>
      <p:sp>
        <p:nvSpPr>
          <p:cNvPr id="42" name="Shape 42"/>
          <p:cNvSpPr txBox="1"/>
          <p:nvPr>
            <p:ph idx="1" type="body"/>
          </p:nvPr>
        </p:nvSpPr>
        <p:spPr>
          <a:xfrm>
            <a:off x="1260475" y="8059738"/>
            <a:ext cx="11134725" cy="3359148"/>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1425"/>
              </a:spcAft>
              <a:buClr>
                <a:srgbClr val="000000"/>
              </a:buClr>
              <a:buFont typeface="Times New Roman"/>
              <a:buNone/>
              <a:defRPr b="1" i="0" sz="2400" u="none" cap="none" strike="noStrike">
                <a:solidFill>
                  <a:srgbClr val="000000"/>
                </a:solidFill>
                <a:latin typeface="Calibri"/>
                <a:ea typeface="Calibri"/>
                <a:cs typeface="Calibri"/>
                <a:sym typeface="Calibri"/>
              </a:defRPr>
            </a:lvl1pPr>
            <a:lvl2pPr indent="0" lvl="1" marL="457200" marR="0" rtl="0" algn="l">
              <a:lnSpc>
                <a:spcPct val="93000"/>
              </a:lnSpc>
              <a:spcBef>
                <a:spcPts val="0"/>
              </a:spcBef>
              <a:spcAft>
                <a:spcPts val="1138"/>
              </a:spcAft>
              <a:buClr>
                <a:srgbClr val="000000"/>
              </a:buClr>
              <a:buFont typeface="Times New Roman"/>
              <a:buNone/>
              <a:defRPr b="1" i="0" sz="2000" u="none" cap="none" strike="noStrike">
                <a:solidFill>
                  <a:srgbClr val="000000"/>
                </a:solidFill>
                <a:latin typeface="Calibri"/>
                <a:ea typeface="Calibri"/>
                <a:cs typeface="Calibri"/>
                <a:sym typeface="Calibri"/>
              </a:defRPr>
            </a:lvl2pPr>
            <a:lvl3pPr indent="0" lvl="2" marL="914400" marR="0" rtl="0" algn="l">
              <a:lnSpc>
                <a:spcPct val="93000"/>
              </a:lnSpc>
              <a:spcBef>
                <a:spcPts val="0"/>
              </a:spcBef>
              <a:spcAft>
                <a:spcPts val="850"/>
              </a:spcAft>
              <a:buClr>
                <a:srgbClr val="000000"/>
              </a:buClr>
              <a:buFont typeface="Times New Roman"/>
              <a:buNone/>
              <a:defRPr b="1" i="0" sz="1800" u="none" cap="none" strike="noStrike">
                <a:solidFill>
                  <a:srgbClr val="000000"/>
                </a:solidFill>
                <a:latin typeface="Calibri"/>
                <a:ea typeface="Calibri"/>
                <a:cs typeface="Calibri"/>
                <a:sym typeface="Calibri"/>
              </a:defRPr>
            </a:lvl3pPr>
            <a:lvl4pPr indent="0" lvl="3" marL="1371600" marR="0" rtl="0" algn="l">
              <a:lnSpc>
                <a:spcPct val="93000"/>
              </a:lnSpc>
              <a:spcBef>
                <a:spcPts val="0"/>
              </a:spcBef>
              <a:spcAft>
                <a:spcPts val="575"/>
              </a:spcAft>
              <a:buClr>
                <a:srgbClr val="000000"/>
              </a:buClr>
              <a:buFont typeface="Times New Roman"/>
              <a:buNone/>
              <a:defRPr b="1" i="0" sz="1600" u="none" cap="none" strike="noStrike">
                <a:solidFill>
                  <a:srgbClr val="000000"/>
                </a:solidFill>
                <a:latin typeface="Calibri"/>
                <a:ea typeface="Calibri"/>
                <a:cs typeface="Calibri"/>
                <a:sym typeface="Calibri"/>
              </a:defRPr>
            </a:lvl4pPr>
            <a:lvl5pPr indent="0" lvl="4" marL="18288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5pPr>
            <a:lvl6pPr indent="0" lvl="5" marL="22860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6pPr>
            <a:lvl7pPr indent="0" lvl="6" marL="27432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7pPr>
            <a:lvl8pPr indent="0" lvl="7" marL="32004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8pPr>
            <a:lvl9pPr indent="0" lvl="8" marL="36576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9pPr>
          </a:lstStyle>
          <a:p/>
        </p:txBody>
      </p:sp>
      <p:sp>
        <p:nvSpPr>
          <p:cNvPr id="43" name="Shape 43"/>
          <p:cNvSpPr txBox="1"/>
          <p:nvPr>
            <p:ph idx="2" type="body"/>
          </p:nvPr>
        </p:nvSpPr>
        <p:spPr>
          <a:xfrm>
            <a:off x="1260475" y="11418888"/>
            <a:ext cx="11134725" cy="20743862"/>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Clr>
                <a:srgbClr val="000000"/>
              </a:buClr>
              <a:buFont typeface="Calibri"/>
              <a:buNone/>
              <a:defRPr b="0" i="0" sz="24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Clr>
                <a:srgbClr val="000000"/>
              </a:buClr>
              <a:buFont typeface="Calibri"/>
              <a:buNone/>
              <a:defRPr b="0" i="0" sz="20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Clr>
                <a:srgbClr val="000000"/>
              </a:buClr>
              <a:buFont typeface="Calibri"/>
              <a:buNone/>
              <a:defRPr b="0" i="0" sz="16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Clr>
                <a:srgbClr val="000000"/>
              </a:buClr>
              <a:buFont typeface="Calibri"/>
              <a:buNone/>
              <a:defRPr b="0" i="0" sz="16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Clr>
                <a:srgbClr val="000000"/>
              </a:buClr>
              <a:buFont typeface="Calibri"/>
              <a:buNone/>
              <a:defRPr b="0" i="0" sz="16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Clr>
                <a:srgbClr val="000000"/>
              </a:buClr>
              <a:buFont typeface="Calibri"/>
              <a:buNone/>
              <a:defRPr b="0" i="0" sz="16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Clr>
                <a:srgbClr val="000000"/>
              </a:buClr>
              <a:buFont typeface="Calibri"/>
              <a:buNone/>
              <a:defRPr b="0" i="0" sz="16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Clr>
                <a:srgbClr val="000000"/>
              </a:buClr>
              <a:buFont typeface="Calibri"/>
              <a:buNone/>
              <a:defRPr b="0" i="0" sz="1600" u="none" cap="none" strike="noStrike">
                <a:solidFill>
                  <a:srgbClr val="000000"/>
                </a:solidFill>
                <a:latin typeface="Calibri"/>
                <a:ea typeface="Calibri"/>
                <a:cs typeface="Calibri"/>
                <a:sym typeface="Calibri"/>
              </a:defRPr>
            </a:lvl9pPr>
          </a:lstStyle>
          <a:p/>
        </p:txBody>
      </p:sp>
      <p:sp>
        <p:nvSpPr>
          <p:cNvPr id="44" name="Shape 44"/>
          <p:cNvSpPr txBox="1"/>
          <p:nvPr>
            <p:ph idx="3" type="body"/>
          </p:nvPr>
        </p:nvSpPr>
        <p:spPr>
          <a:xfrm>
            <a:off x="12803188" y="8059738"/>
            <a:ext cx="11139487" cy="3359148"/>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1425"/>
              </a:spcAft>
              <a:buClr>
                <a:srgbClr val="000000"/>
              </a:buClr>
              <a:buFont typeface="Times New Roman"/>
              <a:buNone/>
              <a:defRPr b="1" i="0" sz="2400" u="none" cap="none" strike="noStrike">
                <a:solidFill>
                  <a:srgbClr val="000000"/>
                </a:solidFill>
                <a:latin typeface="Calibri"/>
                <a:ea typeface="Calibri"/>
                <a:cs typeface="Calibri"/>
                <a:sym typeface="Calibri"/>
              </a:defRPr>
            </a:lvl1pPr>
            <a:lvl2pPr indent="0" lvl="1" marL="457200" marR="0" rtl="0" algn="l">
              <a:lnSpc>
                <a:spcPct val="93000"/>
              </a:lnSpc>
              <a:spcBef>
                <a:spcPts val="0"/>
              </a:spcBef>
              <a:spcAft>
                <a:spcPts val="1138"/>
              </a:spcAft>
              <a:buClr>
                <a:srgbClr val="000000"/>
              </a:buClr>
              <a:buFont typeface="Times New Roman"/>
              <a:buNone/>
              <a:defRPr b="1" i="0" sz="2000" u="none" cap="none" strike="noStrike">
                <a:solidFill>
                  <a:srgbClr val="000000"/>
                </a:solidFill>
                <a:latin typeface="Calibri"/>
                <a:ea typeface="Calibri"/>
                <a:cs typeface="Calibri"/>
                <a:sym typeface="Calibri"/>
              </a:defRPr>
            </a:lvl2pPr>
            <a:lvl3pPr indent="0" lvl="2" marL="914400" marR="0" rtl="0" algn="l">
              <a:lnSpc>
                <a:spcPct val="93000"/>
              </a:lnSpc>
              <a:spcBef>
                <a:spcPts val="0"/>
              </a:spcBef>
              <a:spcAft>
                <a:spcPts val="850"/>
              </a:spcAft>
              <a:buClr>
                <a:srgbClr val="000000"/>
              </a:buClr>
              <a:buFont typeface="Times New Roman"/>
              <a:buNone/>
              <a:defRPr b="1" i="0" sz="1800" u="none" cap="none" strike="noStrike">
                <a:solidFill>
                  <a:srgbClr val="000000"/>
                </a:solidFill>
                <a:latin typeface="Calibri"/>
                <a:ea typeface="Calibri"/>
                <a:cs typeface="Calibri"/>
                <a:sym typeface="Calibri"/>
              </a:defRPr>
            </a:lvl3pPr>
            <a:lvl4pPr indent="0" lvl="3" marL="1371600" marR="0" rtl="0" algn="l">
              <a:lnSpc>
                <a:spcPct val="93000"/>
              </a:lnSpc>
              <a:spcBef>
                <a:spcPts val="0"/>
              </a:spcBef>
              <a:spcAft>
                <a:spcPts val="575"/>
              </a:spcAft>
              <a:buClr>
                <a:srgbClr val="000000"/>
              </a:buClr>
              <a:buFont typeface="Times New Roman"/>
              <a:buNone/>
              <a:defRPr b="1" i="0" sz="1600" u="none" cap="none" strike="noStrike">
                <a:solidFill>
                  <a:srgbClr val="000000"/>
                </a:solidFill>
                <a:latin typeface="Calibri"/>
                <a:ea typeface="Calibri"/>
                <a:cs typeface="Calibri"/>
                <a:sym typeface="Calibri"/>
              </a:defRPr>
            </a:lvl4pPr>
            <a:lvl5pPr indent="0" lvl="4" marL="18288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5pPr>
            <a:lvl6pPr indent="0" lvl="5" marL="22860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6pPr>
            <a:lvl7pPr indent="0" lvl="6" marL="27432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7pPr>
            <a:lvl8pPr indent="0" lvl="7" marL="32004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8pPr>
            <a:lvl9pPr indent="0" lvl="8" marL="3657600" marR="0" rtl="0" algn="l">
              <a:lnSpc>
                <a:spcPct val="93000"/>
              </a:lnSpc>
              <a:spcBef>
                <a:spcPts val="0"/>
              </a:spcBef>
              <a:spcAft>
                <a:spcPts val="288"/>
              </a:spcAft>
              <a:buClr>
                <a:srgbClr val="000000"/>
              </a:buClr>
              <a:buFont typeface="Times New Roman"/>
              <a:buNone/>
              <a:defRPr b="1" i="0" sz="1600" u="none" cap="none" strike="noStrike">
                <a:solidFill>
                  <a:srgbClr val="000000"/>
                </a:solidFill>
                <a:latin typeface="Calibri"/>
                <a:ea typeface="Calibri"/>
                <a:cs typeface="Calibri"/>
                <a:sym typeface="Calibri"/>
              </a:defRPr>
            </a:lvl9pPr>
          </a:lstStyle>
          <a:p/>
        </p:txBody>
      </p:sp>
      <p:sp>
        <p:nvSpPr>
          <p:cNvPr id="45" name="Shape 45"/>
          <p:cNvSpPr txBox="1"/>
          <p:nvPr>
            <p:ph idx="4" type="body"/>
          </p:nvPr>
        </p:nvSpPr>
        <p:spPr>
          <a:xfrm>
            <a:off x="12803188" y="11418888"/>
            <a:ext cx="11139487" cy="20743862"/>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Clr>
                <a:srgbClr val="000000"/>
              </a:buClr>
              <a:buFont typeface="Calibri"/>
              <a:buNone/>
              <a:defRPr b="0" i="0" sz="24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Clr>
                <a:srgbClr val="000000"/>
              </a:buClr>
              <a:buFont typeface="Calibri"/>
              <a:buNone/>
              <a:defRPr b="0" i="0" sz="20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Clr>
                <a:srgbClr val="000000"/>
              </a:buClr>
              <a:buFont typeface="Calibri"/>
              <a:buNone/>
              <a:defRPr b="0" i="0" sz="18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Clr>
                <a:srgbClr val="000000"/>
              </a:buClr>
              <a:buFont typeface="Calibri"/>
              <a:buNone/>
              <a:defRPr b="0" i="0" sz="16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Clr>
                <a:srgbClr val="000000"/>
              </a:buClr>
              <a:buFont typeface="Calibri"/>
              <a:buNone/>
              <a:defRPr b="0" i="0" sz="16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Clr>
                <a:srgbClr val="000000"/>
              </a:buClr>
              <a:buFont typeface="Calibri"/>
              <a:buNone/>
              <a:defRPr b="0" i="0" sz="16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Clr>
                <a:srgbClr val="000000"/>
              </a:buClr>
              <a:buFont typeface="Calibri"/>
              <a:buNone/>
              <a:defRPr b="0" i="0" sz="16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Clr>
                <a:srgbClr val="000000"/>
              </a:buClr>
              <a:buFont typeface="Calibri"/>
              <a:buNone/>
              <a:defRPr b="0" i="0" sz="16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Clr>
                <a:srgbClr val="000000"/>
              </a:buClr>
              <a:buFont typeface="Calibri"/>
              <a:buNone/>
              <a:defRPr b="0" i="0" sz="1600" u="none" cap="none" strike="noStrike">
                <a:solidFill>
                  <a:srgbClr val="000000"/>
                </a:solidFill>
                <a:latin typeface="Calibri"/>
                <a:ea typeface="Calibri"/>
                <a:cs typeface="Calibri"/>
                <a:sym typeface="Calibri"/>
              </a:defRPr>
            </a:lvl9pPr>
          </a:lstStyle>
          <a:p/>
        </p:txBody>
      </p:sp>
      <p:sp>
        <p:nvSpPr>
          <p:cNvPr id="46" name="Shape 46"/>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47" name="Shape 47"/>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69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ólo el título">
    <p:spTree>
      <p:nvGrpSpPr>
        <p:cNvPr id="48" name="Shape 48"/>
        <p:cNvGrpSpPr/>
        <p:nvPr/>
      </p:nvGrpSpPr>
      <p:grpSpPr>
        <a:xfrm>
          <a:off x="0" y="0"/>
          <a:ext cx="0" cy="0"/>
          <a:chOff x="0" y="0"/>
          <a:chExt cx="0" cy="0"/>
        </a:xfrm>
      </p:grpSpPr>
      <p:sp>
        <p:nvSpPr>
          <p:cNvPr id="49" name="Shape 49"/>
          <p:cNvSpPr txBox="1"/>
          <p:nvPr>
            <p:ph type="title"/>
          </p:nvPr>
        </p:nvSpPr>
        <p:spPr>
          <a:xfrm>
            <a:off x="1890713" y="11185525"/>
            <a:ext cx="21420135" cy="771524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9pPr>
          </a:lstStyle>
          <a:p/>
        </p:txBody>
      </p:sp>
      <p:sp>
        <p:nvSpPr>
          <p:cNvPr id="50" name="Shape 50"/>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51" name="Shape 51"/>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69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n blanco">
    <p:spTree>
      <p:nvGrpSpPr>
        <p:cNvPr id="52" name="Shape 52"/>
        <p:cNvGrpSpPr/>
        <p:nvPr/>
      </p:nvGrpSpPr>
      <p:grpSpPr>
        <a:xfrm>
          <a:off x="0" y="0"/>
          <a:ext cx="0" cy="0"/>
          <a:chOff x="0" y="0"/>
          <a:chExt cx="0" cy="0"/>
        </a:xfrm>
      </p:grpSpPr>
      <p:sp>
        <p:nvSpPr>
          <p:cNvPr id="53" name="Shape 53"/>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54" name="Shape 54"/>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6900" u="none" cap="none" strike="noStrike">
                <a:solidFill>
                  <a:srgbClr val="000000"/>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ido con título">
    <p:spTree>
      <p:nvGrpSpPr>
        <p:cNvPr id="55" name="Shape 55"/>
        <p:cNvGrpSpPr/>
        <p:nvPr/>
      </p:nvGrpSpPr>
      <p:grpSpPr>
        <a:xfrm>
          <a:off x="0" y="0"/>
          <a:ext cx="0" cy="0"/>
          <a:chOff x="0" y="0"/>
          <a:chExt cx="0" cy="0"/>
        </a:xfrm>
      </p:grpSpPr>
      <p:sp>
        <p:nvSpPr>
          <p:cNvPr id="56" name="Shape 56"/>
          <p:cNvSpPr txBox="1"/>
          <p:nvPr>
            <p:ph type="title"/>
          </p:nvPr>
        </p:nvSpPr>
        <p:spPr>
          <a:xfrm>
            <a:off x="1260475" y="1433512"/>
            <a:ext cx="8291512" cy="6100760"/>
          </a:xfrm>
          <a:prstGeom prst="rect">
            <a:avLst/>
          </a:prstGeom>
          <a:noFill/>
          <a:ln>
            <a:noFill/>
          </a:ln>
        </p:spPr>
        <p:txBody>
          <a:bodyPr anchorCtr="0" anchor="b" bIns="91425" lIns="91425" rIns="91425" tIns="91425"/>
          <a:lstStyle>
            <a:lvl1pPr indent="0" lvl="0" marL="0" marR="0" rtl="0" algn="l">
              <a:lnSpc>
                <a:spcPct val="93000"/>
              </a:lnSpc>
              <a:spcBef>
                <a:spcPts val="0"/>
              </a:spcBef>
              <a:spcAft>
                <a:spcPts val="0"/>
              </a:spcAft>
              <a:buClr>
                <a:srgbClr val="000000"/>
              </a:buClr>
              <a:buFont typeface="Calibri"/>
              <a:buNone/>
              <a:defRPr b="1" i="0" sz="20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9pPr>
          </a:lstStyle>
          <a:p/>
        </p:txBody>
      </p:sp>
      <p:sp>
        <p:nvSpPr>
          <p:cNvPr id="57" name="Shape 57"/>
          <p:cNvSpPr txBox="1"/>
          <p:nvPr>
            <p:ph idx="1" type="body"/>
          </p:nvPr>
        </p:nvSpPr>
        <p:spPr>
          <a:xfrm>
            <a:off x="9853613" y="1433512"/>
            <a:ext cx="14089060" cy="30729237"/>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Clr>
                <a:srgbClr val="000000"/>
              </a:buClr>
              <a:buFont typeface="Calibri"/>
              <a:buNone/>
              <a:defRPr b="0" i="0" sz="32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Clr>
                <a:srgbClr val="000000"/>
              </a:buClr>
              <a:buFont typeface="Calibri"/>
              <a:buNone/>
              <a:defRPr b="0" i="0" sz="28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Clr>
                <a:srgbClr val="000000"/>
              </a:buClr>
              <a:buFont typeface="Calibri"/>
              <a:buNone/>
              <a:defRPr b="0" i="0" sz="24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Clr>
                <a:srgbClr val="000000"/>
              </a:buClr>
              <a:buFont typeface="Calibri"/>
              <a:buNone/>
              <a:defRPr b="0" i="0" sz="20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9pPr>
          </a:lstStyle>
          <a:p/>
        </p:txBody>
      </p:sp>
      <p:sp>
        <p:nvSpPr>
          <p:cNvPr id="58" name="Shape 58"/>
          <p:cNvSpPr txBox="1"/>
          <p:nvPr>
            <p:ph idx="2" type="body"/>
          </p:nvPr>
        </p:nvSpPr>
        <p:spPr>
          <a:xfrm>
            <a:off x="1260475" y="7534275"/>
            <a:ext cx="8291512" cy="24628475"/>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1425"/>
              </a:spcAft>
              <a:buClr>
                <a:srgbClr val="000000"/>
              </a:buClr>
              <a:buFont typeface="Times New Roman"/>
              <a:buNone/>
              <a:defRPr b="0" i="0" sz="1400" u="none" cap="none" strike="noStrike">
                <a:solidFill>
                  <a:srgbClr val="000000"/>
                </a:solidFill>
                <a:latin typeface="Calibri"/>
                <a:ea typeface="Calibri"/>
                <a:cs typeface="Calibri"/>
                <a:sym typeface="Calibri"/>
              </a:defRPr>
            </a:lvl1pPr>
            <a:lvl2pPr indent="0" lvl="1" marL="457200" marR="0" rtl="0" algn="l">
              <a:lnSpc>
                <a:spcPct val="93000"/>
              </a:lnSpc>
              <a:spcBef>
                <a:spcPts val="0"/>
              </a:spcBef>
              <a:spcAft>
                <a:spcPts val="1138"/>
              </a:spcAft>
              <a:buClr>
                <a:srgbClr val="000000"/>
              </a:buClr>
              <a:buFont typeface="Times New Roman"/>
              <a:buNone/>
              <a:defRPr b="0" i="0" sz="1200" u="none" cap="none" strike="noStrike">
                <a:solidFill>
                  <a:srgbClr val="000000"/>
                </a:solidFill>
                <a:latin typeface="Calibri"/>
                <a:ea typeface="Calibri"/>
                <a:cs typeface="Calibri"/>
                <a:sym typeface="Calibri"/>
              </a:defRPr>
            </a:lvl2pPr>
            <a:lvl3pPr indent="0" lvl="2" marL="914400" marR="0" rtl="0" algn="l">
              <a:lnSpc>
                <a:spcPct val="93000"/>
              </a:lnSpc>
              <a:spcBef>
                <a:spcPts val="0"/>
              </a:spcBef>
              <a:spcAft>
                <a:spcPts val="850"/>
              </a:spcAft>
              <a:buClr>
                <a:srgbClr val="000000"/>
              </a:buClr>
              <a:buFont typeface="Times New Roman"/>
              <a:buNone/>
              <a:defRPr b="0" i="0" sz="1000" u="none" cap="none" strike="noStrike">
                <a:solidFill>
                  <a:srgbClr val="000000"/>
                </a:solidFill>
                <a:latin typeface="Calibri"/>
                <a:ea typeface="Calibri"/>
                <a:cs typeface="Calibri"/>
                <a:sym typeface="Calibri"/>
              </a:defRPr>
            </a:lvl3pPr>
            <a:lvl4pPr indent="0" lvl="3" marL="1371600" marR="0" rtl="0" algn="l">
              <a:lnSpc>
                <a:spcPct val="93000"/>
              </a:lnSpc>
              <a:spcBef>
                <a:spcPts val="0"/>
              </a:spcBef>
              <a:spcAft>
                <a:spcPts val="575"/>
              </a:spcAft>
              <a:buClr>
                <a:srgbClr val="000000"/>
              </a:buClr>
              <a:buFont typeface="Times New Roman"/>
              <a:buNone/>
              <a:defRPr b="0" i="0" sz="900" u="none" cap="none" strike="noStrike">
                <a:solidFill>
                  <a:srgbClr val="000000"/>
                </a:solidFill>
                <a:latin typeface="Calibri"/>
                <a:ea typeface="Calibri"/>
                <a:cs typeface="Calibri"/>
                <a:sym typeface="Calibri"/>
              </a:defRPr>
            </a:lvl4pPr>
            <a:lvl5pPr indent="0" lvl="4" marL="18288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5pPr>
            <a:lvl6pPr indent="0" lvl="5" marL="22860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6pPr>
            <a:lvl7pPr indent="0" lvl="6" marL="27432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7pPr>
            <a:lvl8pPr indent="0" lvl="7" marL="32004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8pPr>
            <a:lvl9pPr indent="0" lvl="8" marL="3657600" marR="0" rtl="0" algn="l">
              <a:lnSpc>
                <a:spcPct val="93000"/>
              </a:lnSpc>
              <a:spcBef>
                <a:spcPts val="0"/>
              </a:spcBef>
              <a:spcAft>
                <a:spcPts val="288"/>
              </a:spcAft>
              <a:buClr>
                <a:srgbClr val="000000"/>
              </a:buClr>
              <a:buFont typeface="Times New Roman"/>
              <a:buNone/>
              <a:defRPr b="0" i="0" sz="900" u="none" cap="none" strike="noStrike">
                <a:solidFill>
                  <a:srgbClr val="000000"/>
                </a:solidFill>
                <a:latin typeface="Calibri"/>
                <a:ea typeface="Calibri"/>
                <a:cs typeface="Calibri"/>
                <a:sym typeface="Calibri"/>
              </a:defRPr>
            </a:lvl9pPr>
          </a:lstStyle>
          <a:p/>
        </p:txBody>
      </p:sp>
      <p:sp>
        <p:nvSpPr>
          <p:cNvPr id="59" name="Shape 59"/>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60" name="Shape 60"/>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6900" u="none" cap="none" strike="noStrike">
                <a:solidFill>
                  <a:srgbClr val="000000"/>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1890713" y="11185525"/>
            <a:ext cx="21420135" cy="7715249"/>
          </a:xfrm>
          <a:prstGeom prst="rect">
            <a:avLst/>
          </a:prstGeom>
          <a:noFill/>
          <a:ln>
            <a:noFill/>
          </a:ln>
        </p:spPr>
        <p:txBody>
          <a:bodyPr anchorCtr="0" anchor="t" bIns="91425" lIns="91425" rIns="91425" tIns="91425"/>
          <a:lstStyle>
            <a:lvl1pPr indent="0" lvl="0" marL="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9pPr>
          </a:lstStyle>
          <a:p/>
        </p:txBody>
      </p:sp>
      <p:sp>
        <p:nvSpPr>
          <p:cNvPr id="11" name="Shape 11"/>
          <p:cNvSpPr txBox="1"/>
          <p:nvPr>
            <p:ph idx="10" type="dt"/>
          </p:nvPr>
        </p:nvSpPr>
        <p:spPr>
          <a:xfrm>
            <a:off x="1260475" y="33370837"/>
            <a:ext cx="5878513" cy="19145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Calibri"/>
              <a:buNone/>
              <a:defRPr b="0" i="0" sz="69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228600" lvl="2" marL="11430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228600" lvl="3" marL="16002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228600" lvl="4" marL="2057400" marR="0" rtl="0" algn="l">
              <a:lnSpc>
                <a:spcPct val="93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2" name="Shape 12"/>
          <p:cNvSpPr txBox="1"/>
          <p:nvPr/>
        </p:nvSpPr>
        <p:spPr>
          <a:xfrm>
            <a:off x="8610600" y="33370837"/>
            <a:ext cx="7980362" cy="1916112"/>
          </a:xfrm>
          <a:prstGeom prst="rect">
            <a:avLst/>
          </a:prstGeom>
          <a:noFill/>
          <a:ln>
            <a:noFill/>
          </a:ln>
        </p:spPr>
        <p:txBody>
          <a:bodyPr anchorCtr="0" anchor="ctr" bIns="45700" lIns="91425" rIns="91425" tIns="45700">
            <a:noAutofit/>
          </a:bodyPr>
          <a:lstStyle/>
          <a:p>
            <a:pPr indent="0" lvl="0" marL="0" marR="0" rtl="0" algn="l">
              <a:lnSpc>
                <a:spcPct val="93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sp>
        <p:nvSpPr>
          <p:cNvPr id="13" name="Shape 13"/>
          <p:cNvSpPr txBox="1"/>
          <p:nvPr>
            <p:ph idx="12" type="sldNum"/>
          </p:nvPr>
        </p:nvSpPr>
        <p:spPr>
          <a:xfrm>
            <a:off x="18062575" y="33370837"/>
            <a:ext cx="5878513" cy="1914525"/>
          </a:xfrm>
          <a:prstGeom prst="rect">
            <a:avLst/>
          </a:prstGeom>
          <a:noFill/>
          <a:ln>
            <a:noFill/>
          </a:ln>
        </p:spPr>
        <p:txBody>
          <a:bodyPr anchorCtr="0" anchor="t" bIns="45000" lIns="90000" rIns="90000" tIns="45000">
            <a:noAutofit/>
          </a:bodyPr>
          <a:lstStyle/>
          <a:p>
            <a:pPr indent="0" lvl="0" marL="0" marR="0" rtl="0" algn="l">
              <a:lnSpc>
                <a:spcPct val="100000"/>
              </a:lnSpc>
              <a:spcBef>
                <a:spcPts val="0"/>
              </a:spcBef>
              <a:spcAft>
                <a:spcPts val="0"/>
              </a:spcAft>
              <a:buClr>
                <a:srgbClr val="000000"/>
              </a:buClr>
              <a:buSzPct val="25000"/>
              <a:buFont typeface="Calibri"/>
              <a:buNone/>
            </a:pPr>
            <a:fld id="{00000000-1234-1234-1234-123412341234}" type="slidenum">
              <a:rPr b="0" i="0" lang="en-US" sz="6900" u="none" cap="none" strike="noStrike">
                <a:solidFill>
                  <a:srgbClr val="000000"/>
                </a:solidFill>
                <a:latin typeface="Calibri"/>
                <a:ea typeface="Calibri"/>
                <a:cs typeface="Calibri"/>
                <a:sym typeface="Calibri"/>
              </a:rPr>
              <a:t>‹#›</a:t>
            </a:fld>
          </a:p>
        </p:txBody>
      </p:sp>
      <p:sp>
        <p:nvSpPr>
          <p:cNvPr id="14" name="Shape 14"/>
          <p:cNvSpPr txBox="1"/>
          <p:nvPr>
            <p:ph idx="1" type="body"/>
          </p:nvPr>
        </p:nvSpPr>
        <p:spPr>
          <a:xfrm>
            <a:off x="1260475" y="8424863"/>
            <a:ext cx="22680613" cy="23761699"/>
          </a:xfrm>
          <a:prstGeom prst="rect">
            <a:avLst/>
          </a:prstGeom>
          <a:noFill/>
          <a:ln>
            <a:noFill/>
          </a:ln>
        </p:spPr>
        <p:txBody>
          <a:bodyPr anchorCtr="0" anchor="t" bIns="91425" lIns="91425" rIns="91425" tIns="91425"/>
          <a:lstStyle>
            <a:lvl1pPr indent="-342900" lvl="0" marL="342900" marR="0" rtl="0" algn="l">
              <a:lnSpc>
                <a:spcPct val="93000"/>
              </a:lnSpc>
              <a:spcBef>
                <a:spcPts val="0"/>
              </a:spcBef>
              <a:spcAft>
                <a:spcPts val="1425"/>
              </a:spcAft>
              <a:buClr>
                <a:srgbClr val="000000"/>
              </a:buClr>
              <a:buFont typeface="Calibri"/>
              <a:buNone/>
              <a:defRPr b="0" i="0" sz="12200" u="none" cap="none" strike="noStrike">
                <a:solidFill>
                  <a:srgbClr val="000000"/>
                </a:solidFill>
                <a:latin typeface="Calibri"/>
                <a:ea typeface="Calibri"/>
                <a:cs typeface="Calibri"/>
                <a:sym typeface="Calibri"/>
              </a:defRPr>
            </a:lvl1pPr>
            <a:lvl2pPr indent="-285750" lvl="1" marL="742950" marR="0" rtl="0" algn="l">
              <a:lnSpc>
                <a:spcPct val="93000"/>
              </a:lnSpc>
              <a:spcBef>
                <a:spcPts val="0"/>
              </a:spcBef>
              <a:spcAft>
                <a:spcPts val="1138"/>
              </a:spcAft>
              <a:buClr>
                <a:srgbClr val="000000"/>
              </a:buClr>
              <a:buFont typeface="Calibri"/>
              <a:buNone/>
              <a:defRPr b="0" i="0" sz="9200" u="none" cap="none" strike="noStrike">
                <a:solidFill>
                  <a:srgbClr val="000000"/>
                </a:solidFill>
                <a:latin typeface="Calibri"/>
                <a:ea typeface="Calibri"/>
                <a:cs typeface="Calibri"/>
                <a:sym typeface="Calibri"/>
              </a:defRPr>
            </a:lvl2pPr>
            <a:lvl3pPr indent="-228600" lvl="2" marL="1143000" marR="0" rtl="0" algn="l">
              <a:lnSpc>
                <a:spcPct val="93000"/>
              </a:lnSpc>
              <a:spcBef>
                <a:spcPts val="0"/>
              </a:spcBef>
              <a:spcAft>
                <a:spcPts val="850"/>
              </a:spcAft>
              <a:buClr>
                <a:srgbClr val="000000"/>
              </a:buClr>
              <a:buFont typeface="Calibri"/>
              <a:buNone/>
              <a:defRPr b="0" i="0" sz="7700" u="none" cap="none" strike="noStrike">
                <a:solidFill>
                  <a:srgbClr val="000000"/>
                </a:solidFill>
                <a:latin typeface="Calibri"/>
                <a:ea typeface="Calibri"/>
                <a:cs typeface="Calibri"/>
                <a:sym typeface="Calibri"/>
              </a:defRPr>
            </a:lvl3pPr>
            <a:lvl4pPr indent="-228600" lvl="3" marL="1600200" marR="0" rtl="0" algn="l">
              <a:lnSpc>
                <a:spcPct val="93000"/>
              </a:lnSpc>
              <a:spcBef>
                <a:spcPts val="0"/>
              </a:spcBef>
              <a:spcAft>
                <a:spcPts val="575"/>
              </a:spcAft>
              <a:buClr>
                <a:srgbClr val="000000"/>
              </a:buClr>
              <a:buFont typeface="Calibri"/>
              <a:buNone/>
              <a:defRPr b="0" i="0" sz="7700" u="none" cap="none" strike="noStrike">
                <a:solidFill>
                  <a:srgbClr val="000000"/>
                </a:solidFill>
                <a:latin typeface="Calibri"/>
                <a:ea typeface="Calibri"/>
                <a:cs typeface="Calibri"/>
                <a:sym typeface="Calibri"/>
              </a:defRPr>
            </a:lvl4pPr>
            <a:lvl5pPr indent="-228600" lvl="4" marL="20574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5pPr>
            <a:lvl6pPr indent="-228600" lvl="5" marL="25146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6pPr>
            <a:lvl7pPr indent="-228600" lvl="6" marL="29718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7pPr>
            <a:lvl8pPr indent="-228600" lvl="7" marL="34290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8pPr>
            <a:lvl9pPr indent="-228600" lvl="8" marL="3886200" marR="0" rtl="0" algn="l">
              <a:lnSpc>
                <a:spcPct val="93000"/>
              </a:lnSpc>
              <a:spcBef>
                <a:spcPts val="0"/>
              </a:spcBef>
              <a:spcAft>
                <a:spcPts val="288"/>
              </a:spcAft>
              <a:buClr>
                <a:srgbClr val="000000"/>
              </a:buClr>
              <a:buFont typeface="Calibri"/>
              <a:buNone/>
              <a:defRPr b="0" i="0" sz="20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2.png"/><Relationship Id="rId11" Type="http://schemas.openxmlformats.org/officeDocument/2006/relationships/image" Target="../media/image3.jpg"/><Relationship Id="rId10" Type="http://schemas.openxmlformats.org/officeDocument/2006/relationships/image" Target="../media/image6.jpg"/><Relationship Id="rId21" Type="http://schemas.openxmlformats.org/officeDocument/2006/relationships/image" Target="../media/image16.png"/><Relationship Id="rId13" Type="http://schemas.openxmlformats.org/officeDocument/2006/relationships/image" Target="../media/image10.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1.jpg"/><Relationship Id="rId15" Type="http://schemas.openxmlformats.org/officeDocument/2006/relationships/image" Target="../media/image14.jpg"/><Relationship Id="rId14" Type="http://schemas.openxmlformats.org/officeDocument/2006/relationships/image" Target="../media/image11.jpg"/><Relationship Id="rId17" Type="http://schemas.openxmlformats.org/officeDocument/2006/relationships/image" Target="../media/image18.png"/><Relationship Id="rId16" Type="http://schemas.openxmlformats.org/officeDocument/2006/relationships/image" Target="../media/image13.jpg"/><Relationship Id="rId5" Type="http://schemas.openxmlformats.org/officeDocument/2006/relationships/image" Target="../media/image7.jpg"/><Relationship Id="rId19" Type="http://schemas.openxmlformats.org/officeDocument/2006/relationships/image" Target="../media/image17.jpg"/><Relationship Id="rId6" Type="http://schemas.openxmlformats.org/officeDocument/2006/relationships/image" Target="../media/image9.png"/><Relationship Id="rId18" Type="http://schemas.openxmlformats.org/officeDocument/2006/relationships/image" Target="../media/image15.jpg"/><Relationship Id="rId7" Type="http://schemas.openxmlformats.org/officeDocument/2006/relationships/image" Target="../media/image19.gif"/><Relationship Id="rId8"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81" name="Shape 81"/>
        <p:cNvGrpSpPr/>
        <p:nvPr/>
      </p:nvGrpSpPr>
      <p:grpSpPr>
        <a:xfrm>
          <a:off x="0" y="0"/>
          <a:ext cx="0" cy="0"/>
          <a:chOff x="0" y="0"/>
          <a:chExt cx="0" cy="0"/>
        </a:xfrm>
      </p:grpSpPr>
      <p:sp>
        <p:nvSpPr>
          <p:cNvPr id="82" name="Shape 82"/>
          <p:cNvSpPr txBox="1"/>
          <p:nvPr/>
        </p:nvSpPr>
        <p:spPr>
          <a:xfrm>
            <a:off x="4206662" y="3424850"/>
            <a:ext cx="17021100" cy="3788100"/>
          </a:xfrm>
          <a:prstGeom prst="rect">
            <a:avLst/>
          </a:prstGeom>
          <a:solidFill>
            <a:srgbClr val="E6B8AF"/>
          </a:solid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Times New Roman"/>
              <a:buNone/>
            </a:pPr>
            <a:r>
              <a:rPr b="0" i="0" lang="en-US" sz="3700" u="none" cap="none" strike="noStrike">
                <a:solidFill>
                  <a:srgbClr val="000000"/>
                </a:solidFill>
                <a:latin typeface="Times New Roman"/>
                <a:ea typeface="Times New Roman"/>
                <a:cs typeface="Times New Roman"/>
                <a:sym typeface="Times New Roman"/>
              </a:rPr>
              <a:t>Autores:  Ana Luna Santamaría Barrera</a:t>
            </a:r>
            <a:r>
              <a:rPr b="0" baseline="30000" i="0" lang="en-US" sz="3700" u="none" cap="none" strike="noStrike">
                <a:solidFill>
                  <a:srgbClr val="000000"/>
                </a:solidFill>
                <a:latin typeface="Times New Roman"/>
                <a:ea typeface="Times New Roman"/>
                <a:cs typeface="Times New Roman"/>
                <a:sym typeface="Times New Roman"/>
              </a:rPr>
              <a:t>1</a:t>
            </a:r>
            <a:r>
              <a:rPr b="0" i="0" lang="en-US" sz="3700" u="none" cap="none" strike="noStrike">
                <a:solidFill>
                  <a:srgbClr val="000000"/>
                </a:solidFill>
                <a:latin typeface="Times New Roman"/>
                <a:ea typeface="Times New Roman"/>
                <a:cs typeface="Times New Roman"/>
                <a:sym typeface="Times New Roman"/>
              </a:rPr>
              <a:t>, Noelia Heredia Ríos</a:t>
            </a:r>
            <a:r>
              <a:rPr b="0" baseline="30000" i="0" lang="en-US" sz="3700" u="none" cap="none" strike="noStrike">
                <a:solidFill>
                  <a:srgbClr val="000000"/>
                </a:solidFill>
                <a:latin typeface="Times New Roman"/>
                <a:ea typeface="Times New Roman"/>
                <a:cs typeface="Times New Roman"/>
                <a:sym typeface="Times New Roman"/>
              </a:rPr>
              <a:t>2</a:t>
            </a:r>
            <a:r>
              <a:rPr b="0" i="0" lang="en-US" sz="3700" u="none" cap="none" strike="noStrike">
                <a:solidFill>
                  <a:srgbClr val="000000"/>
                </a:solidFill>
                <a:latin typeface="Times New Roman"/>
                <a:ea typeface="Times New Roman"/>
                <a:cs typeface="Times New Roman"/>
                <a:sym typeface="Times New Roman"/>
              </a:rPr>
              <a:t>, Mar Cruces Romo</a:t>
            </a:r>
            <a:r>
              <a:rPr b="0" baseline="30000" i="0" lang="en-US" sz="3700" u="none" cap="none" strike="noStrike">
                <a:solidFill>
                  <a:srgbClr val="000000"/>
                </a:solidFill>
                <a:latin typeface="Times New Roman"/>
                <a:ea typeface="Times New Roman"/>
                <a:cs typeface="Times New Roman"/>
                <a:sym typeface="Times New Roman"/>
              </a:rPr>
              <a:t>2</a:t>
            </a:r>
            <a:r>
              <a:rPr b="0" i="0" lang="en-US" sz="3700" u="none" cap="none" strike="noStrike">
                <a:solidFill>
                  <a:srgbClr val="000000"/>
                </a:solidFill>
                <a:latin typeface="Times New Roman"/>
                <a:ea typeface="Times New Roman"/>
                <a:cs typeface="Times New Roman"/>
                <a:sym typeface="Times New Roman"/>
              </a:rPr>
              <a:t>, José Juan González Gómez</a:t>
            </a:r>
            <a:r>
              <a:rPr b="0" baseline="30000" i="0" lang="en-US" sz="3700" u="none" cap="none" strike="noStrike">
                <a:solidFill>
                  <a:srgbClr val="000000"/>
                </a:solidFill>
                <a:latin typeface="Times New Roman"/>
                <a:ea typeface="Times New Roman"/>
                <a:cs typeface="Times New Roman"/>
                <a:sym typeface="Times New Roman"/>
              </a:rPr>
              <a:t>3</a:t>
            </a:r>
            <a:r>
              <a:rPr b="0" i="0" lang="en-US" sz="3700" u="none" cap="none" strike="noStrike">
                <a:solidFill>
                  <a:srgbClr val="000000"/>
                </a:solidFill>
                <a:latin typeface="Times New Roman"/>
                <a:ea typeface="Times New Roman"/>
                <a:cs typeface="Times New Roman"/>
                <a:sym typeface="Times New Roman"/>
              </a:rPr>
              <a:t>, Nerea Alba Sosa</a:t>
            </a:r>
            <a:r>
              <a:rPr b="0" baseline="30000" i="0" lang="en-US" sz="3700" u="none" cap="none" strike="noStrike">
                <a:solidFill>
                  <a:srgbClr val="000000"/>
                </a:solidFill>
                <a:latin typeface="Times New Roman"/>
                <a:ea typeface="Times New Roman"/>
                <a:cs typeface="Times New Roman"/>
                <a:sym typeface="Times New Roman"/>
              </a:rPr>
              <a:t>4</a:t>
            </a:r>
            <a:r>
              <a:rPr b="0" i="0" lang="en-US" sz="3700" u="none" cap="none" strike="noStrike">
                <a:solidFill>
                  <a:srgbClr val="000000"/>
                </a:solidFill>
                <a:latin typeface="Times New Roman"/>
                <a:ea typeface="Times New Roman"/>
                <a:cs typeface="Times New Roman"/>
                <a:sym typeface="Times New Roman"/>
              </a:rPr>
              <a:t>, Ana Sousa Cabanilla</a:t>
            </a:r>
            <a:r>
              <a:rPr b="0" baseline="30000" i="0" lang="en-US" sz="3700" u="none" cap="none" strike="noStrike">
                <a:solidFill>
                  <a:srgbClr val="000000"/>
                </a:solidFill>
                <a:latin typeface="Times New Roman"/>
                <a:ea typeface="Times New Roman"/>
                <a:cs typeface="Times New Roman"/>
                <a:sym typeface="Times New Roman"/>
              </a:rPr>
              <a:t>5</a:t>
            </a:r>
            <a:r>
              <a:rPr b="0" i="0" lang="en-US" sz="3700" u="none" cap="none" strike="noStrike">
                <a:solidFill>
                  <a:srgbClr val="000000"/>
                </a:solidFill>
                <a:latin typeface="Times New Roman"/>
                <a:ea typeface="Times New Roman"/>
                <a:cs typeface="Times New Roman"/>
                <a:sym typeface="Times New Roman"/>
              </a:rPr>
              <a:t>, Antonio Ruiz Caro</a:t>
            </a:r>
            <a:r>
              <a:rPr b="0" baseline="30000" i="0" lang="en-US" sz="3700" u="none" cap="none" strike="noStrike">
                <a:solidFill>
                  <a:srgbClr val="000000"/>
                </a:solidFill>
                <a:latin typeface="Times New Roman"/>
                <a:ea typeface="Times New Roman"/>
                <a:cs typeface="Times New Roman"/>
                <a:sym typeface="Times New Roman"/>
              </a:rPr>
              <a:t>5</a:t>
            </a:r>
          </a:p>
          <a:p>
            <a:pPr indent="0" lvl="0" marL="0" marR="0" rtl="0" algn="ctr">
              <a:lnSpc>
                <a:spcPct val="100000"/>
              </a:lnSpc>
              <a:spcBef>
                <a:spcPts val="0"/>
              </a:spcBef>
              <a:spcAft>
                <a:spcPts val="0"/>
              </a:spcAft>
              <a:buClr>
                <a:srgbClr val="000000"/>
              </a:buClr>
              <a:buSzPct val="25000"/>
              <a:buFont typeface="Times New Roman"/>
              <a:buNone/>
            </a:pPr>
            <a:r>
              <a:rPr b="0" i="0" lang="en-US" sz="3700" u="none" cap="none" strike="noStrike">
                <a:solidFill>
                  <a:srgbClr val="000000"/>
                </a:solidFill>
                <a:latin typeface="Times New Roman"/>
                <a:ea typeface="Times New Roman"/>
                <a:cs typeface="Times New Roman"/>
                <a:sym typeface="Times New Roman"/>
              </a:rPr>
              <a:t>Coordinadora: Alina Chmielewski Álvarez</a:t>
            </a:r>
          </a:p>
          <a:p>
            <a:pPr indent="0" lvl="0" marL="0" marR="0" rtl="0" algn="ctr">
              <a:lnSpc>
                <a:spcPct val="100000"/>
              </a:lnSpc>
              <a:spcBef>
                <a:spcPts val="0"/>
              </a:spcBef>
              <a:spcAft>
                <a:spcPts val="0"/>
              </a:spcAft>
              <a:buClr>
                <a:srgbClr val="000000"/>
              </a:buClr>
              <a:buSzPct val="25000"/>
              <a:buFont typeface="Times New Roman"/>
              <a:buNone/>
            </a:pPr>
            <a:r>
              <a:rPr b="0" i="0" lang="en-US" sz="3700" u="none" cap="none" strike="noStrike">
                <a:solidFill>
                  <a:srgbClr val="000000"/>
                </a:solidFill>
                <a:latin typeface="Times New Roman"/>
                <a:ea typeface="Times New Roman"/>
                <a:cs typeface="Times New Roman"/>
                <a:sym typeface="Times New Roman"/>
              </a:rPr>
              <a:t>Investigadores: Luis Santamaría Galdón, </a:t>
            </a:r>
            <a:r>
              <a:rPr lang="en-US" sz="3700">
                <a:solidFill>
                  <a:schemeClr val="dk1"/>
                </a:solidFill>
                <a:latin typeface="Times New Roman"/>
                <a:ea typeface="Times New Roman"/>
                <a:cs typeface="Times New Roman"/>
                <a:sym typeface="Times New Roman"/>
              </a:rPr>
              <a:t>Carlos Álvarez Rico</a:t>
            </a:r>
            <a:r>
              <a:rPr b="0" i="0" lang="en-US" sz="3700" u="none" cap="none" strike="noStrike">
                <a:solidFill>
                  <a:srgbClr val="000000"/>
                </a:solidFill>
                <a:latin typeface="Times New Roman"/>
                <a:ea typeface="Times New Roman"/>
                <a:cs typeface="Times New Roman"/>
                <a:sym typeface="Times New Roman"/>
              </a:rPr>
              <a:t>, Ricardo Díaz Delgado</a:t>
            </a:r>
          </a:p>
          <a:p>
            <a:pPr indent="0" lvl="0" marL="0" marR="0" rtl="0" algn="ctr">
              <a:lnSpc>
                <a:spcPct val="100000"/>
              </a:lnSpc>
              <a:spcBef>
                <a:spcPts val="0"/>
              </a:spcBef>
              <a:spcAft>
                <a:spcPts val="0"/>
              </a:spcAft>
              <a:buClr>
                <a:srgbClr val="000000"/>
              </a:buClr>
              <a:buFont typeface="Times New Roman"/>
              <a:buNone/>
            </a:pPr>
            <a:r>
              <a:t/>
            </a:r>
            <a:endParaRPr b="0" i="0" sz="1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ct val="25000"/>
              <a:buFont typeface="Times New Roman"/>
              <a:buNone/>
            </a:pPr>
            <a:r>
              <a:rPr b="0" baseline="30000" i="0" lang="en-US" sz="3700" u="none" cap="none" strike="noStrike">
                <a:solidFill>
                  <a:srgbClr val="000000"/>
                </a:solidFill>
                <a:latin typeface="Times New Roman"/>
                <a:ea typeface="Times New Roman"/>
                <a:cs typeface="Times New Roman"/>
                <a:sym typeface="Times New Roman"/>
              </a:rPr>
              <a:t>1</a:t>
            </a:r>
            <a:r>
              <a:rPr b="0" i="0" lang="en-US" sz="3700" u="none" cap="none" strike="noStrike">
                <a:solidFill>
                  <a:srgbClr val="000000"/>
                </a:solidFill>
                <a:latin typeface="Times New Roman"/>
                <a:ea typeface="Times New Roman"/>
                <a:cs typeface="Times New Roman"/>
                <a:sym typeface="Times New Roman"/>
              </a:rPr>
              <a:t> IES Ítaca (Sevilla),</a:t>
            </a:r>
            <a:r>
              <a:rPr b="0" baseline="30000" i="0" lang="en-US" sz="3700" u="none" cap="none" strike="noStrike">
                <a:solidFill>
                  <a:srgbClr val="000000"/>
                </a:solidFill>
                <a:latin typeface="Times New Roman"/>
                <a:ea typeface="Times New Roman"/>
                <a:cs typeface="Times New Roman"/>
                <a:sym typeface="Times New Roman"/>
              </a:rPr>
              <a:t>2</a:t>
            </a:r>
            <a:r>
              <a:rPr b="0" i="0" lang="en-US" sz="3700" u="none" cap="none" strike="noStrike">
                <a:solidFill>
                  <a:srgbClr val="000000"/>
                </a:solidFill>
                <a:latin typeface="Times New Roman"/>
                <a:ea typeface="Times New Roman"/>
                <a:cs typeface="Times New Roman"/>
                <a:sym typeface="Times New Roman"/>
              </a:rPr>
              <a:t> IES Martín Rivero (Ronda, Málaga),</a:t>
            </a:r>
            <a:r>
              <a:rPr b="0" baseline="30000" i="0" lang="en-US" sz="3700" u="none" cap="none" strike="noStrike">
                <a:solidFill>
                  <a:srgbClr val="000000"/>
                </a:solidFill>
                <a:latin typeface="Times New Roman"/>
                <a:ea typeface="Times New Roman"/>
                <a:cs typeface="Times New Roman"/>
                <a:sym typeface="Times New Roman"/>
              </a:rPr>
              <a:t>3</a:t>
            </a:r>
            <a:r>
              <a:rPr b="0" i="0" lang="en-US" sz="3700" u="none" cap="none" strike="noStrike">
                <a:solidFill>
                  <a:srgbClr val="000000"/>
                </a:solidFill>
                <a:latin typeface="Times New Roman"/>
                <a:ea typeface="Times New Roman"/>
                <a:cs typeface="Times New Roman"/>
                <a:sym typeface="Times New Roman"/>
              </a:rPr>
              <a:t> IES Pepe Ruiz Vela (Sevilla),</a:t>
            </a:r>
            <a:r>
              <a:rPr b="0" baseline="30000" i="0" lang="en-US" sz="3700" u="none" cap="none" strike="noStrike">
                <a:solidFill>
                  <a:srgbClr val="000000"/>
                </a:solidFill>
                <a:latin typeface="Times New Roman"/>
                <a:ea typeface="Times New Roman"/>
                <a:cs typeface="Times New Roman"/>
                <a:sym typeface="Times New Roman"/>
              </a:rPr>
              <a:t>4</a:t>
            </a:r>
            <a:r>
              <a:rPr b="0" i="0" lang="en-US" sz="3700" u="none" cap="none" strike="noStrike">
                <a:solidFill>
                  <a:srgbClr val="000000"/>
                </a:solidFill>
                <a:latin typeface="Times New Roman"/>
                <a:ea typeface="Times New Roman"/>
                <a:cs typeface="Times New Roman"/>
                <a:sym typeface="Times New Roman"/>
              </a:rPr>
              <a:t> IES María Galiana (Sevilla),</a:t>
            </a:r>
            <a:r>
              <a:rPr b="0" baseline="30000" i="0" lang="en-US" sz="3700" u="none" cap="none" strike="noStrike">
                <a:solidFill>
                  <a:srgbClr val="000000"/>
                </a:solidFill>
                <a:latin typeface="Times New Roman"/>
                <a:ea typeface="Times New Roman"/>
                <a:cs typeface="Times New Roman"/>
                <a:sym typeface="Times New Roman"/>
              </a:rPr>
              <a:t>5</a:t>
            </a:r>
            <a:r>
              <a:rPr b="0" i="0" lang="en-US" sz="3700" u="none" cap="none" strike="noStrike">
                <a:solidFill>
                  <a:srgbClr val="000000"/>
                </a:solidFill>
                <a:latin typeface="Times New Roman"/>
                <a:ea typeface="Times New Roman"/>
                <a:cs typeface="Times New Roman"/>
                <a:sym typeface="Times New Roman"/>
              </a:rPr>
              <a:t> IES Juan Ciudad Duarte (Bormujos, Sevilla)</a:t>
            </a:r>
          </a:p>
          <a:p>
            <a:pPr indent="0" lvl="0" marL="0" marR="0" rtl="0" algn="ctr">
              <a:lnSpc>
                <a:spcPct val="100000"/>
              </a:lnSpc>
              <a:spcBef>
                <a:spcPts val="0"/>
              </a:spcBef>
              <a:spcAft>
                <a:spcPts val="0"/>
              </a:spcAft>
              <a:buClr>
                <a:srgbClr val="000000"/>
              </a:buClr>
              <a:buFont typeface="Times New Roman"/>
              <a:buNone/>
            </a:pPr>
            <a:r>
              <a:t/>
            </a:r>
            <a:endParaRPr b="0" i="0" sz="3700" u="none" cap="none" strike="noStrike">
              <a:solidFill>
                <a:srgbClr val="000000"/>
              </a:solidFill>
              <a:latin typeface="Times New Roman"/>
              <a:ea typeface="Times New Roman"/>
              <a:cs typeface="Times New Roman"/>
              <a:sym typeface="Times New Roman"/>
            </a:endParaRPr>
          </a:p>
        </p:txBody>
      </p:sp>
      <p:sp>
        <p:nvSpPr>
          <p:cNvPr id="83" name="Shape 83"/>
          <p:cNvSpPr txBox="1"/>
          <p:nvPr/>
        </p:nvSpPr>
        <p:spPr>
          <a:xfrm flipH="1">
            <a:off x="2792275" y="1072540"/>
            <a:ext cx="21119100" cy="23523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000000"/>
              </a:buClr>
              <a:buSzPct val="25000"/>
              <a:buFont typeface="Times New Roman"/>
              <a:buNone/>
            </a:pPr>
            <a:r>
              <a:rPr b="1" i="0" lang="en-US" sz="7200" u="none" cap="none" strike="noStrike">
                <a:solidFill>
                  <a:srgbClr val="000000"/>
                </a:solidFill>
                <a:latin typeface="Times New Roman"/>
                <a:ea typeface="Times New Roman"/>
                <a:cs typeface="Times New Roman"/>
                <a:sym typeface="Times New Roman"/>
              </a:rPr>
              <a:t>¿DEFORESTARON LOS SOLDADOS CAUTIVOS DE NAPOLEÓN LA ISLA DE CABRERA?</a:t>
            </a:r>
          </a:p>
        </p:txBody>
      </p:sp>
      <p:sp>
        <p:nvSpPr>
          <p:cNvPr id="84" name="Shape 84"/>
          <p:cNvSpPr txBox="1"/>
          <p:nvPr/>
        </p:nvSpPr>
        <p:spPr>
          <a:xfrm>
            <a:off x="9629725" y="12215700"/>
            <a:ext cx="7234800" cy="4144500"/>
          </a:xfrm>
          <a:prstGeom prst="rect">
            <a:avLst/>
          </a:prstGeom>
          <a:solidFill>
            <a:srgbClr val="D9EAD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indent="0" lvl="0" marL="0" marR="0" rtl="0" algn="just">
              <a:lnSpc>
                <a:spcPct val="115000"/>
              </a:lnSpc>
              <a:spcBef>
                <a:spcPts val="0"/>
              </a:spcBef>
              <a:spcAft>
                <a:spcPts val="0"/>
              </a:spcAft>
              <a:buClr>
                <a:schemeClr val="dk1"/>
              </a:buClr>
              <a:buSzPct val="25000"/>
              <a:buFont typeface="Arial"/>
              <a:buNone/>
            </a:pPr>
            <a:r>
              <a:rPr b="1" i="0" lang="en-US" sz="2600" u="none" cap="none" strike="noStrike">
                <a:solidFill>
                  <a:schemeClr val="dk1"/>
                </a:solidFill>
                <a:latin typeface="Times New Roman"/>
                <a:ea typeface="Times New Roman"/>
                <a:cs typeface="Times New Roman"/>
                <a:sym typeface="Times New Roman"/>
              </a:rPr>
              <a:t>PROCEDIMIENTOS (1)</a:t>
            </a:r>
          </a:p>
          <a:p>
            <a:pPr indent="0" lvl="0" marL="0" marR="0" rtl="0" algn="just">
              <a:lnSpc>
                <a:spcPct val="115000"/>
              </a:lnSpc>
              <a:spcBef>
                <a:spcPts val="0"/>
              </a:spcBef>
              <a:spcAft>
                <a:spcPts val="0"/>
              </a:spcAft>
              <a:buClr>
                <a:schemeClr val="dk1"/>
              </a:buClr>
              <a:buSzPct val="25000"/>
              <a:buFont typeface="Arial"/>
              <a:buNone/>
            </a:pPr>
            <a:r>
              <a:rPr i="0" lang="en-US" sz="2600" u="none" cap="none" strike="noStrike">
                <a:solidFill>
                  <a:schemeClr val="dk1"/>
                </a:solidFill>
                <a:latin typeface="Times New Roman"/>
                <a:ea typeface="Times New Roman"/>
                <a:cs typeface="Times New Roman"/>
                <a:sym typeface="Times New Roman"/>
              </a:rPr>
              <a:t>En primer lugar realizamos un relato histórico de lo sucedido, a partir de las fuentes bibliográficas disponibles </a:t>
            </a:r>
            <a:r>
              <a:rPr lang="en-US" sz="2600">
                <a:solidFill>
                  <a:schemeClr val="dk1"/>
                </a:solidFill>
                <a:latin typeface="Times New Roman"/>
                <a:ea typeface="Times New Roman"/>
                <a:cs typeface="Times New Roman"/>
                <a:sym typeface="Times New Roman"/>
              </a:rPr>
              <a:t>[1,2]</a:t>
            </a:r>
            <a:r>
              <a:rPr i="0" lang="en-US" sz="2600" u="none" cap="none" strike="noStrike">
                <a:solidFill>
                  <a:schemeClr val="dk1"/>
                </a:solidFill>
                <a:latin typeface="Times New Roman"/>
                <a:ea typeface="Times New Roman"/>
                <a:cs typeface="Times New Roman"/>
                <a:sym typeface="Times New Roman"/>
              </a:rPr>
              <a:t>. De esas mismas fuentes y otras complementarias extrajimos los datos necesarios para identificar la localización de </a:t>
            </a:r>
            <a:r>
              <a:rPr lang="en-US" sz="2600">
                <a:solidFill>
                  <a:schemeClr val="dk1"/>
                </a:solidFill>
                <a:latin typeface="Times New Roman"/>
                <a:ea typeface="Times New Roman"/>
                <a:cs typeface="Times New Roman"/>
                <a:sym typeface="Times New Roman"/>
              </a:rPr>
              <a:t>los</a:t>
            </a:r>
            <a:r>
              <a:rPr i="0" lang="en-US" sz="2600" u="none" cap="none" strike="noStrike">
                <a:solidFill>
                  <a:schemeClr val="dk1"/>
                </a:solidFill>
                <a:latin typeface="Times New Roman"/>
                <a:ea typeface="Times New Roman"/>
                <a:cs typeface="Times New Roman"/>
                <a:sym typeface="Times New Roman"/>
              </a:rPr>
              <a:t> asentamientos de prisioneros (Fig.1), </a:t>
            </a:r>
            <a:r>
              <a:rPr lang="en-US" sz="2600">
                <a:solidFill>
                  <a:schemeClr val="dk1"/>
                </a:solidFill>
                <a:latin typeface="Times New Roman"/>
                <a:ea typeface="Times New Roman"/>
                <a:cs typeface="Times New Roman"/>
                <a:sym typeface="Times New Roman"/>
              </a:rPr>
              <a:t>estimar la evolución de su número a lo largo del tiempo (Fig.2)</a:t>
            </a:r>
            <a:r>
              <a:rPr i="0" lang="en-US" sz="2600" u="none" cap="none" strike="noStrike">
                <a:solidFill>
                  <a:schemeClr val="dk1"/>
                </a:solidFill>
                <a:latin typeface="Times New Roman"/>
                <a:ea typeface="Times New Roman"/>
                <a:cs typeface="Times New Roman"/>
                <a:sym typeface="Times New Roman"/>
              </a:rPr>
              <a:t> y averiguar su dieta</a:t>
            </a:r>
            <a:r>
              <a:rPr lang="en-US" sz="2600">
                <a:solidFill>
                  <a:schemeClr val="dk1"/>
                </a:solidFill>
                <a:latin typeface="Times New Roman"/>
                <a:ea typeface="Times New Roman"/>
                <a:cs typeface="Times New Roman"/>
                <a:sym typeface="Times New Roman"/>
              </a:rPr>
              <a:t> [3]</a:t>
            </a:r>
            <a:r>
              <a:rPr i="0" lang="en-US" sz="2600" u="none" cap="none" strike="noStrike">
                <a:solidFill>
                  <a:schemeClr val="dk1"/>
                </a:solidFill>
                <a:latin typeface="Times New Roman"/>
                <a:ea typeface="Times New Roman"/>
                <a:cs typeface="Times New Roman"/>
                <a:sym typeface="Times New Roman"/>
              </a:rPr>
              <a:t>. </a:t>
            </a:r>
          </a:p>
        </p:txBody>
      </p:sp>
      <p:pic>
        <p:nvPicPr>
          <p:cNvPr descr="Resultado de imagen de csic sevilla doñana emblema" id="85" name="Shape 85"/>
          <p:cNvPicPr preferRelativeResize="0"/>
          <p:nvPr/>
        </p:nvPicPr>
        <p:blipFill rotWithShape="1">
          <a:blip r:embed="rId4">
            <a:alphaModFix/>
          </a:blip>
          <a:srcRect b="0" l="0" r="0" t="0"/>
          <a:stretch/>
        </p:blipFill>
        <p:spPr>
          <a:xfrm>
            <a:off x="1436319" y="4068548"/>
            <a:ext cx="2674200" cy="1752600"/>
          </a:xfrm>
          <a:prstGeom prst="rect">
            <a:avLst/>
          </a:prstGeom>
          <a:noFill/>
          <a:ln>
            <a:noFill/>
          </a:ln>
        </p:spPr>
      </p:pic>
      <p:pic>
        <p:nvPicPr>
          <p:cNvPr descr="Resultado de imagen de juan duarte bormujos escudo" id="86" name="Shape 86"/>
          <p:cNvPicPr preferRelativeResize="0"/>
          <p:nvPr/>
        </p:nvPicPr>
        <p:blipFill rotWithShape="1">
          <a:blip r:embed="rId5">
            <a:alphaModFix/>
          </a:blip>
          <a:srcRect b="0" l="0" r="0" t="0"/>
          <a:stretch/>
        </p:blipFill>
        <p:spPr>
          <a:xfrm>
            <a:off x="23656312" y="1846375"/>
            <a:ext cx="1062968" cy="1278649"/>
          </a:xfrm>
          <a:prstGeom prst="rect">
            <a:avLst/>
          </a:prstGeom>
          <a:noFill/>
          <a:ln>
            <a:noFill/>
          </a:ln>
        </p:spPr>
      </p:pic>
      <p:pic>
        <p:nvPicPr>
          <p:cNvPr descr="Resultado de imagen de ies itaca escudo" id="87" name="Shape 87"/>
          <p:cNvPicPr preferRelativeResize="0"/>
          <p:nvPr/>
        </p:nvPicPr>
        <p:blipFill rotWithShape="1">
          <a:blip r:embed="rId6">
            <a:alphaModFix/>
          </a:blip>
          <a:srcRect b="0" l="0" r="0" t="0"/>
          <a:stretch/>
        </p:blipFill>
        <p:spPr>
          <a:xfrm>
            <a:off x="22359625" y="2613499"/>
            <a:ext cx="1062949" cy="1062949"/>
          </a:xfrm>
          <a:prstGeom prst="rect">
            <a:avLst/>
          </a:prstGeom>
          <a:noFill/>
          <a:ln>
            <a:noFill/>
          </a:ln>
        </p:spPr>
      </p:pic>
      <p:pic>
        <p:nvPicPr>
          <p:cNvPr descr="Resultado de imagen de martin rivero escudo" id="88" name="Shape 88"/>
          <p:cNvPicPr preferRelativeResize="0"/>
          <p:nvPr/>
        </p:nvPicPr>
        <p:blipFill rotWithShape="1">
          <a:blip r:embed="rId7">
            <a:alphaModFix/>
          </a:blip>
          <a:srcRect b="0" l="0" r="0" t="0"/>
          <a:stretch/>
        </p:blipFill>
        <p:spPr>
          <a:xfrm>
            <a:off x="23459312" y="3424850"/>
            <a:ext cx="1456973" cy="1385335"/>
          </a:xfrm>
          <a:prstGeom prst="rect">
            <a:avLst/>
          </a:prstGeom>
          <a:noFill/>
          <a:ln>
            <a:noFill/>
          </a:ln>
        </p:spPr>
      </p:pic>
      <p:pic>
        <p:nvPicPr>
          <p:cNvPr descr="Resultado de imagen de universidad upo" id="89" name="Shape 89"/>
          <p:cNvPicPr preferRelativeResize="0"/>
          <p:nvPr/>
        </p:nvPicPr>
        <p:blipFill rotWithShape="1">
          <a:blip r:embed="rId8">
            <a:alphaModFix/>
          </a:blip>
          <a:srcRect b="0" l="0" r="0" t="0"/>
          <a:stretch/>
        </p:blipFill>
        <p:spPr>
          <a:xfrm>
            <a:off x="22048212" y="5953975"/>
            <a:ext cx="2211600" cy="1268400"/>
          </a:xfrm>
          <a:prstGeom prst="rect">
            <a:avLst/>
          </a:prstGeom>
          <a:noFill/>
          <a:ln>
            <a:noFill/>
          </a:ln>
        </p:spPr>
      </p:pic>
      <p:sp>
        <p:nvSpPr>
          <p:cNvPr id="90" name="Shape 90"/>
          <p:cNvSpPr txBox="1"/>
          <p:nvPr/>
        </p:nvSpPr>
        <p:spPr>
          <a:xfrm>
            <a:off x="9323075" y="22250725"/>
            <a:ext cx="133500" cy="190500"/>
          </a:xfrm>
          <a:prstGeom prst="rect">
            <a:avLst/>
          </a:prstGeom>
          <a:noFill/>
          <a:ln cap="flat" cmpd="sng" w="38100">
            <a:solidFill>
              <a:srgbClr val="000000"/>
            </a:solidFill>
            <a:prstDash val="dot"/>
            <a:round/>
            <a:headEnd len="med" w="med" type="none"/>
            <a:tailEnd len="med" w="med" type="none"/>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1" name="Shape 91"/>
          <p:cNvSpPr txBox="1"/>
          <p:nvPr/>
        </p:nvSpPr>
        <p:spPr>
          <a:xfrm>
            <a:off x="1175975" y="12903750"/>
            <a:ext cx="8248800" cy="9139500"/>
          </a:xfrm>
          <a:prstGeom prst="rect">
            <a:avLst/>
          </a:prstGeom>
          <a:solidFill>
            <a:srgbClr val="D0E0E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indent="0" lvl="0" marL="0" marR="0" rtl="0" algn="l">
              <a:lnSpc>
                <a:spcPct val="115000"/>
              </a:lnSpc>
              <a:spcBef>
                <a:spcPts val="0"/>
              </a:spcBef>
              <a:spcAft>
                <a:spcPts val="0"/>
              </a:spcAft>
              <a:buClr>
                <a:schemeClr val="dk1"/>
              </a:buClr>
              <a:buSzPct val="25000"/>
              <a:buFont typeface="Times New Roman"/>
              <a:buNone/>
            </a:pPr>
            <a:r>
              <a:rPr b="1" i="0" lang="en-US" sz="2600" u="none" cap="none" strike="noStrike">
                <a:solidFill>
                  <a:schemeClr val="dk1"/>
                </a:solidFill>
                <a:latin typeface="Times New Roman"/>
                <a:ea typeface="Times New Roman"/>
                <a:cs typeface="Times New Roman"/>
                <a:sym typeface="Times New Roman"/>
              </a:rPr>
              <a:t>RESUMEN HISTORIOGRÁFICO</a:t>
            </a:r>
          </a:p>
          <a:p>
            <a:pPr indent="0" lvl="0" marL="0" marR="0" rtl="0" algn="just">
              <a:lnSpc>
                <a:spcPct val="115000"/>
              </a:lnSpc>
              <a:spcBef>
                <a:spcPts val="0"/>
              </a:spcBef>
              <a:spcAft>
                <a:spcPts val="0"/>
              </a:spcAft>
              <a:buClr>
                <a:schemeClr val="dk1"/>
              </a:buClr>
              <a:buSzPct val="25000"/>
              <a:buFont typeface="Times New Roman"/>
              <a:buNone/>
            </a:pPr>
            <a:r>
              <a:rPr i="0" lang="en-US" sz="2600" u="none" cap="none" strike="noStrike">
                <a:solidFill>
                  <a:schemeClr val="dk1"/>
                </a:solidFill>
                <a:latin typeface="Times New Roman"/>
                <a:ea typeface="Times New Roman"/>
                <a:cs typeface="Times New Roman"/>
                <a:sym typeface="Times New Roman"/>
              </a:rPr>
              <a:t>Tras la Revolución Francesa, Napoleón Bonaparte fue nombrado emperador hereditario. Con el pretexto de conquistar Portugal, invadió España y nombró rey a su hermano, José Bonaparte. Así comenzó la Guerra de Independencia Española. Tras la rendición de los franceses en la batalla de Bailén, los españoles mantuvieron a los soldados capturados en Cádiz y posteriormente los trasladaron a las Islas Baleares. De ellos, 4.500 fueron desembarcados en mayo de 180</a:t>
            </a:r>
            <a:r>
              <a:rPr lang="en-US" sz="2600">
                <a:solidFill>
                  <a:schemeClr val="dk1"/>
                </a:solidFill>
                <a:latin typeface="Times New Roman"/>
                <a:ea typeface="Times New Roman"/>
                <a:cs typeface="Times New Roman"/>
                <a:sym typeface="Times New Roman"/>
              </a:rPr>
              <a:t>9</a:t>
            </a:r>
            <a:r>
              <a:rPr i="0" lang="en-US" sz="2600" u="none" cap="none" strike="noStrike">
                <a:solidFill>
                  <a:schemeClr val="dk1"/>
                </a:solidFill>
                <a:latin typeface="Times New Roman"/>
                <a:ea typeface="Times New Roman"/>
                <a:cs typeface="Times New Roman"/>
                <a:sym typeface="Times New Roman"/>
              </a:rPr>
              <a:t> en Cabrera, “la isla prisión”. Cada cuatro días recibían escasos suministros que apenas daban para sobrevivir lo que, unido a la sequía, causó muchas muertes. Abandonados a su suerte y con refugios improvisados fueron sobreviviendo entre intentos constantes de huida, pequeñas salidas de prisioneros y nuevas llegadas de prisioneros procedentes de la guerra en la península. En 1814, cuando la Guerra de la Independencia ya había llegado a su fin, los presos restantes en Cabrera regresaron por fin a Francia, donde no fueron recibidos como héroes porque Napoleón ya no estaba en el poder.</a:t>
            </a:r>
          </a:p>
        </p:txBody>
      </p:sp>
      <p:sp>
        <p:nvSpPr>
          <p:cNvPr id="92" name="Shape 92"/>
          <p:cNvSpPr txBox="1"/>
          <p:nvPr/>
        </p:nvSpPr>
        <p:spPr>
          <a:xfrm>
            <a:off x="1182575" y="7649250"/>
            <a:ext cx="8248800" cy="5085000"/>
          </a:xfrm>
          <a:prstGeom prst="rect">
            <a:avLst/>
          </a:prstGeom>
          <a:solidFill>
            <a:srgbClr val="FCE5CD"/>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indent="0" lvl="0" marL="0" marR="0" rtl="0" algn="just">
              <a:lnSpc>
                <a:spcPct val="115000"/>
              </a:lnSpc>
              <a:spcBef>
                <a:spcPts val="0"/>
              </a:spcBef>
              <a:spcAft>
                <a:spcPts val="0"/>
              </a:spcAft>
              <a:buClr>
                <a:schemeClr val="dk1"/>
              </a:buClr>
              <a:buSzPct val="25000"/>
              <a:buFont typeface="Arial"/>
              <a:buNone/>
            </a:pPr>
            <a:r>
              <a:rPr b="1" i="0" lang="en-US" sz="2600" u="none" cap="none" strike="noStrike">
                <a:solidFill>
                  <a:schemeClr val="dk1"/>
                </a:solidFill>
                <a:latin typeface="Times New Roman"/>
                <a:ea typeface="Times New Roman"/>
                <a:cs typeface="Times New Roman"/>
                <a:sym typeface="Times New Roman"/>
              </a:rPr>
              <a:t>INTRODUCCIÓN</a:t>
            </a:r>
          </a:p>
          <a:p>
            <a:pPr indent="0" lvl="0" marL="0" marR="0" rtl="0" algn="just">
              <a:lnSpc>
                <a:spcPct val="115000"/>
              </a:lnSpc>
              <a:spcBef>
                <a:spcPts val="0"/>
              </a:spcBef>
              <a:spcAft>
                <a:spcPts val="0"/>
              </a:spcAft>
              <a:buClr>
                <a:schemeClr val="dk1"/>
              </a:buClr>
              <a:buSzPct val="25000"/>
              <a:buFont typeface="Arial"/>
              <a:buNone/>
            </a:pPr>
            <a:r>
              <a:rPr i="0" lang="en-US" sz="2600" u="none" cap="none" strike="noStrike">
                <a:solidFill>
                  <a:schemeClr val="dk1"/>
                </a:solidFill>
                <a:latin typeface="Times New Roman"/>
                <a:ea typeface="Times New Roman"/>
                <a:cs typeface="Times New Roman"/>
                <a:sym typeface="Times New Roman"/>
              </a:rPr>
              <a:t>Cuando los investigadores de la EBD estaban realizando un estudio sobre la estructura genética de la sabina costera, descubrieron que en los puntos más inaccesibles de la isla había más variabilidad genética y un genotipo único de la isla. Esto se podría explicar si los soldados napoleónicos que estuvieron presos en Cabrera a principios del s. XIX hubieran deforestado la mayor parte de la isla. Con esta investigación se busca comprobar esta hipótesis, averiguando en qué medida fue deforestada la isla en esta época y cómo se distribuyó esta deforestación.</a:t>
            </a:r>
          </a:p>
        </p:txBody>
      </p:sp>
      <p:sp>
        <p:nvSpPr>
          <p:cNvPr id="93" name="Shape 93"/>
          <p:cNvSpPr txBox="1"/>
          <p:nvPr/>
        </p:nvSpPr>
        <p:spPr>
          <a:xfrm>
            <a:off x="15967925" y="7657900"/>
            <a:ext cx="8248800" cy="1916100"/>
          </a:xfrm>
          <a:prstGeom prst="rect">
            <a:avLst/>
          </a:prstGeom>
          <a:solidFill>
            <a:srgbClr val="F3F3F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indent="0" lvl="0" marL="0" marR="0" rtl="0" algn="just">
              <a:lnSpc>
                <a:spcPct val="115000"/>
              </a:lnSpc>
              <a:spcBef>
                <a:spcPts val="0"/>
              </a:spcBef>
              <a:spcAft>
                <a:spcPts val="0"/>
              </a:spcAft>
              <a:buClr>
                <a:schemeClr val="dk1"/>
              </a:buClr>
              <a:buSzPct val="25000"/>
              <a:buFont typeface="Arial"/>
              <a:buNone/>
            </a:pPr>
            <a:r>
              <a:rPr b="1" i="0" lang="en-US" sz="2600" u="none" cap="none" strike="noStrike">
                <a:solidFill>
                  <a:schemeClr val="dk1"/>
                </a:solidFill>
                <a:latin typeface="Times New Roman"/>
                <a:ea typeface="Times New Roman"/>
                <a:cs typeface="Times New Roman"/>
                <a:sym typeface="Times New Roman"/>
              </a:rPr>
              <a:t>OBJETIVOS</a:t>
            </a:r>
          </a:p>
          <a:p>
            <a:pPr indent="0" lvl="0" marL="0" marR="0" rtl="0" algn="just">
              <a:lnSpc>
                <a:spcPct val="115000"/>
              </a:lnSpc>
              <a:spcBef>
                <a:spcPts val="0"/>
              </a:spcBef>
              <a:spcAft>
                <a:spcPts val="0"/>
              </a:spcAft>
              <a:buClr>
                <a:schemeClr val="dk1"/>
              </a:buClr>
              <a:buSzPct val="25000"/>
              <a:buFont typeface="Arial"/>
              <a:buNone/>
            </a:pPr>
            <a:r>
              <a:rPr i="0" lang="en-US" sz="2600" u="none" cap="none" strike="noStrike">
                <a:solidFill>
                  <a:schemeClr val="dk1"/>
                </a:solidFill>
                <a:latin typeface="Times New Roman"/>
                <a:ea typeface="Times New Roman"/>
                <a:cs typeface="Times New Roman"/>
                <a:sym typeface="Times New Roman"/>
              </a:rPr>
              <a:t>El objetivo principal de esta investigación es valorar el impacto que los prisioneros franceses</a:t>
            </a:r>
            <a:r>
              <a:rPr lang="en-US" sz="2600">
                <a:solidFill>
                  <a:schemeClr val="dk1"/>
                </a:solidFill>
                <a:latin typeface="Times New Roman"/>
                <a:ea typeface="Times New Roman"/>
                <a:cs typeface="Times New Roman"/>
                <a:sym typeface="Times New Roman"/>
              </a:rPr>
              <a:t> </a:t>
            </a:r>
            <a:r>
              <a:rPr i="0" lang="en-US" sz="2600" u="none" cap="none" strike="noStrike">
                <a:solidFill>
                  <a:schemeClr val="dk1"/>
                </a:solidFill>
                <a:latin typeface="Times New Roman"/>
                <a:ea typeface="Times New Roman"/>
                <a:cs typeface="Times New Roman"/>
                <a:sym typeface="Times New Roman"/>
              </a:rPr>
              <a:t>cautivos en la Isla de Cabrera tuvieron sobre su masa forestal.</a:t>
            </a:r>
          </a:p>
        </p:txBody>
      </p:sp>
      <p:sp>
        <p:nvSpPr>
          <p:cNvPr id="94" name="Shape 94"/>
          <p:cNvSpPr txBox="1"/>
          <p:nvPr/>
        </p:nvSpPr>
        <p:spPr>
          <a:xfrm>
            <a:off x="13937225" y="32971075"/>
            <a:ext cx="7600800" cy="2680800"/>
          </a:xfrm>
          <a:prstGeom prst="rect">
            <a:avLst/>
          </a:prstGeom>
          <a:solidFill>
            <a:srgbClr val="EAD1DC"/>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indent="0" lvl="0" marL="0" marR="0" rtl="0" algn="l">
              <a:lnSpc>
                <a:spcPct val="115000"/>
              </a:lnSpc>
              <a:spcBef>
                <a:spcPts val="0"/>
              </a:spcBef>
              <a:spcAft>
                <a:spcPts val="0"/>
              </a:spcAft>
              <a:buClr>
                <a:schemeClr val="dk1"/>
              </a:buClr>
              <a:buSzPct val="25000"/>
              <a:buFont typeface="Arial"/>
              <a:buNone/>
            </a:pPr>
            <a:r>
              <a:rPr b="1" i="0" lang="en-US" sz="2200" u="none" cap="none" strike="noStrike">
                <a:solidFill>
                  <a:schemeClr val="dk1"/>
                </a:solidFill>
                <a:latin typeface="Times New Roman"/>
                <a:ea typeface="Times New Roman"/>
                <a:cs typeface="Times New Roman"/>
                <a:sym typeface="Times New Roman"/>
              </a:rPr>
              <a:t>AGRADECIMIENTOS</a:t>
            </a:r>
          </a:p>
          <a:p>
            <a:pPr lvl="0" rtl="0">
              <a:lnSpc>
                <a:spcPct val="115000"/>
              </a:lnSpc>
              <a:spcBef>
                <a:spcPts val="0"/>
              </a:spcBef>
              <a:buClr>
                <a:schemeClr val="dk1"/>
              </a:buClr>
              <a:buSzPct val="25000"/>
              <a:buFont typeface="Times New Roman"/>
              <a:buNone/>
            </a:pPr>
            <a:r>
              <a:rPr lang="en-US" sz="2200">
                <a:solidFill>
                  <a:schemeClr val="dk1"/>
                </a:solidFill>
                <a:latin typeface="Times New Roman"/>
                <a:ea typeface="Times New Roman"/>
                <a:cs typeface="Times New Roman"/>
                <a:sym typeface="Times New Roman"/>
              </a:rPr>
              <a:t>A nuestros familiares por el apoyo incondicional que nos brindan.</a:t>
            </a:r>
          </a:p>
          <a:p>
            <a:pPr indent="0" lvl="0" marL="0" marR="0" rtl="0" algn="l">
              <a:lnSpc>
                <a:spcPct val="115000"/>
              </a:lnSpc>
              <a:spcBef>
                <a:spcPts val="0"/>
              </a:spcBef>
              <a:spcAft>
                <a:spcPts val="0"/>
              </a:spcAft>
              <a:buClr>
                <a:schemeClr val="dk1"/>
              </a:buClr>
              <a:buSzPct val="25000"/>
              <a:buFont typeface="Arial"/>
              <a:buNone/>
            </a:pPr>
            <a:r>
              <a:rPr i="0" lang="en-US" sz="2200" u="none" cap="none" strike="noStrike">
                <a:solidFill>
                  <a:schemeClr val="dk1"/>
                </a:solidFill>
                <a:latin typeface="Times New Roman"/>
                <a:ea typeface="Times New Roman"/>
                <a:cs typeface="Times New Roman"/>
                <a:sym typeface="Times New Roman"/>
              </a:rPr>
              <a:t>A Alina Chmielewski Álvarez, Carolina Clavijo Aumont y </a:t>
            </a:r>
            <a:r>
              <a:rPr lang="en-US" sz="2200">
                <a:solidFill>
                  <a:schemeClr val="dk1"/>
                </a:solidFill>
                <a:latin typeface="Times New Roman"/>
                <a:ea typeface="Times New Roman"/>
                <a:cs typeface="Times New Roman"/>
                <a:sym typeface="Times New Roman"/>
              </a:rPr>
              <a:t>Marcos Naz Lucena por organizar el proyecto Jóvenes con Investigadores </a:t>
            </a:r>
            <a:r>
              <a:rPr i="0" lang="en-US" sz="2200" u="none" cap="none" strike="noStrike">
                <a:solidFill>
                  <a:schemeClr val="dk1"/>
                </a:solidFill>
                <a:latin typeface="Times New Roman"/>
                <a:ea typeface="Times New Roman"/>
                <a:cs typeface="Times New Roman"/>
                <a:sym typeface="Times New Roman"/>
              </a:rPr>
              <a:t>.</a:t>
            </a:r>
          </a:p>
          <a:p>
            <a:pPr indent="0" lvl="0" marL="0" marR="0" rtl="0" algn="l">
              <a:lnSpc>
                <a:spcPct val="115000"/>
              </a:lnSpc>
              <a:spcBef>
                <a:spcPts val="0"/>
              </a:spcBef>
              <a:spcAft>
                <a:spcPts val="0"/>
              </a:spcAft>
              <a:buClr>
                <a:schemeClr val="dk1"/>
              </a:buClr>
              <a:buSzPct val="25000"/>
              <a:buFont typeface="Times New Roman"/>
              <a:buNone/>
            </a:pPr>
            <a:r>
              <a:rPr i="0" lang="en-US" sz="2200" u="none" cap="none" strike="noStrike">
                <a:solidFill>
                  <a:schemeClr val="dk1"/>
                </a:solidFill>
                <a:latin typeface="Times New Roman"/>
                <a:ea typeface="Times New Roman"/>
                <a:cs typeface="Times New Roman"/>
                <a:sym typeface="Times New Roman"/>
              </a:rPr>
              <a:t>A </a:t>
            </a:r>
            <a:r>
              <a:rPr lang="en-US" sz="2200">
                <a:solidFill>
                  <a:schemeClr val="dk1"/>
                </a:solidFill>
                <a:latin typeface="Times New Roman"/>
                <a:ea typeface="Times New Roman"/>
                <a:cs typeface="Times New Roman"/>
                <a:sym typeface="Times New Roman"/>
              </a:rPr>
              <a:t>Luis Santamaría, </a:t>
            </a:r>
            <a:r>
              <a:rPr i="0" lang="en-US" sz="2200" u="none" cap="none" strike="noStrike">
                <a:solidFill>
                  <a:schemeClr val="dk1"/>
                </a:solidFill>
                <a:latin typeface="Times New Roman"/>
                <a:ea typeface="Times New Roman"/>
                <a:cs typeface="Times New Roman"/>
                <a:sym typeface="Times New Roman"/>
              </a:rPr>
              <a:t>Carlos Álvarez, y Ricardo Díaz por </a:t>
            </a:r>
            <a:r>
              <a:rPr lang="en-US" sz="2200">
                <a:solidFill>
                  <a:schemeClr val="dk1"/>
                </a:solidFill>
                <a:latin typeface="Times New Roman"/>
                <a:ea typeface="Times New Roman"/>
                <a:cs typeface="Times New Roman"/>
                <a:sym typeface="Times New Roman"/>
              </a:rPr>
              <a:t>haber organizado y supervisado</a:t>
            </a:r>
            <a:r>
              <a:rPr i="0" lang="en-US" sz="2200" u="none" cap="none" strike="noStrike">
                <a:solidFill>
                  <a:schemeClr val="dk1"/>
                </a:solidFill>
                <a:latin typeface="Times New Roman"/>
                <a:ea typeface="Times New Roman"/>
                <a:cs typeface="Times New Roman"/>
                <a:sym typeface="Times New Roman"/>
              </a:rPr>
              <a:t> el proyecto.</a:t>
            </a:r>
          </a:p>
        </p:txBody>
      </p:sp>
      <p:pic>
        <p:nvPicPr>
          <p:cNvPr descr="k8LkziKX.jpg" id="95" name="Shape 95"/>
          <p:cNvPicPr preferRelativeResize="0"/>
          <p:nvPr/>
        </p:nvPicPr>
        <p:blipFill rotWithShape="1">
          <a:blip r:embed="rId9">
            <a:alphaModFix/>
          </a:blip>
          <a:srcRect b="0" l="0" r="0" t="0"/>
          <a:stretch/>
        </p:blipFill>
        <p:spPr>
          <a:xfrm>
            <a:off x="22504084" y="4867012"/>
            <a:ext cx="1299900" cy="1030200"/>
          </a:xfrm>
          <a:prstGeom prst="rect">
            <a:avLst/>
          </a:prstGeom>
          <a:noFill/>
          <a:ln>
            <a:noFill/>
          </a:ln>
        </p:spPr>
      </p:pic>
      <p:pic>
        <p:nvPicPr>
          <p:cNvPr descr="logo_morado_375_210.jpg" id="96" name="Shape 96"/>
          <p:cNvPicPr preferRelativeResize="0"/>
          <p:nvPr/>
        </p:nvPicPr>
        <p:blipFill rotWithShape="1">
          <a:blip r:embed="rId10">
            <a:alphaModFix/>
          </a:blip>
          <a:srcRect b="0" l="0" r="0" t="0"/>
          <a:stretch/>
        </p:blipFill>
        <p:spPr>
          <a:xfrm>
            <a:off x="21693562" y="3673787"/>
            <a:ext cx="1299900" cy="887400"/>
          </a:xfrm>
          <a:prstGeom prst="rect">
            <a:avLst/>
          </a:prstGeom>
          <a:noFill/>
          <a:ln>
            <a:noFill/>
          </a:ln>
        </p:spPr>
      </p:pic>
      <p:pic>
        <p:nvPicPr>
          <p:cNvPr descr="JconI.jpg" id="97" name="Shape 97"/>
          <p:cNvPicPr preferRelativeResize="0"/>
          <p:nvPr/>
        </p:nvPicPr>
        <p:blipFill rotWithShape="1">
          <a:blip r:embed="rId11">
            <a:alphaModFix/>
          </a:blip>
          <a:srcRect b="0" l="0" r="0" t="0"/>
          <a:stretch/>
        </p:blipFill>
        <p:spPr>
          <a:xfrm>
            <a:off x="1515934" y="2461099"/>
            <a:ext cx="2515200" cy="1666500"/>
          </a:xfrm>
          <a:prstGeom prst="rect">
            <a:avLst/>
          </a:prstGeom>
          <a:noFill/>
          <a:ln>
            <a:noFill/>
          </a:ln>
        </p:spPr>
      </p:pic>
      <p:pic>
        <p:nvPicPr>
          <p:cNvPr descr="AYUNT BORMUJOS.png" id="98" name="Shape 98"/>
          <p:cNvPicPr preferRelativeResize="0"/>
          <p:nvPr/>
        </p:nvPicPr>
        <p:blipFill rotWithShape="1">
          <a:blip r:embed="rId12">
            <a:alphaModFix/>
          </a:blip>
          <a:srcRect b="0" l="0" r="0" t="0"/>
          <a:stretch/>
        </p:blipFill>
        <p:spPr>
          <a:xfrm>
            <a:off x="22641948" y="34761312"/>
            <a:ext cx="1457100" cy="1030200"/>
          </a:xfrm>
          <a:prstGeom prst="rect">
            <a:avLst/>
          </a:prstGeom>
          <a:noFill/>
          <a:ln>
            <a:noFill/>
          </a:ln>
        </p:spPr>
      </p:pic>
      <p:pic>
        <p:nvPicPr>
          <p:cNvPr descr="CEP CASTILLEJA.png" id="99" name="Shape 99"/>
          <p:cNvPicPr preferRelativeResize="0"/>
          <p:nvPr/>
        </p:nvPicPr>
        <p:blipFill rotWithShape="1">
          <a:blip r:embed="rId13">
            <a:alphaModFix/>
          </a:blip>
          <a:srcRect b="0" l="0" r="0" t="0"/>
          <a:stretch/>
        </p:blipFill>
        <p:spPr>
          <a:xfrm>
            <a:off x="21690667" y="33227825"/>
            <a:ext cx="3231600" cy="1457100"/>
          </a:xfrm>
          <a:prstGeom prst="rect">
            <a:avLst/>
          </a:prstGeom>
          <a:noFill/>
          <a:ln>
            <a:noFill/>
          </a:ln>
        </p:spPr>
      </p:pic>
      <p:sp>
        <p:nvSpPr>
          <p:cNvPr id="100" name="Shape 100"/>
          <p:cNvSpPr txBox="1"/>
          <p:nvPr/>
        </p:nvSpPr>
        <p:spPr>
          <a:xfrm>
            <a:off x="9644000" y="16571300"/>
            <a:ext cx="7234800" cy="2726700"/>
          </a:xfrm>
          <a:prstGeom prst="rect">
            <a:avLst/>
          </a:prstGeom>
          <a:solidFill>
            <a:srgbClr val="D9EAD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indent="0" lvl="0" marL="0" marR="0" rtl="0" algn="just">
              <a:lnSpc>
                <a:spcPct val="115000"/>
              </a:lnSpc>
              <a:spcBef>
                <a:spcPts val="0"/>
              </a:spcBef>
              <a:spcAft>
                <a:spcPts val="0"/>
              </a:spcAft>
              <a:buClr>
                <a:schemeClr val="dk1"/>
              </a:buClr>
              <a:buSzPct val="25000"/>
              <a:buFont typeface="Arial"/>
              <a:buNone/>
            </a:pPr>
            <a:r>
              <a:rPr b="1" i="0" lang="en-US" sz="2600" u="none" cap="none" strike="noStrike">
                <a:solidFill>
                  <a:schemeClr val="dk1"/>
                </a:solidFill>
                <a:latin typeface="Times New Roman"/>
                <a:ea typeface="Times New Roman"/>
                <a:cs typeface="Times New Roman"/>
                <a:sym typeface="Times New Roman"/>
              </a:rPr>
              <a:t>PROCEDIMIENTOS (2)</a:t>
            </a:r>
          </a:p>
          <a:p>
            <a:pPr indent="0" lvl="0" marL="0" marR="0" rtl="0" algn="just">
              <a:lnSpc>
                <a:spcPct val="115000"/>
              </a:lnSpc>
              <a:spcBef>
                <a:spcPts val="0"/>
              </a:spcBef>
              <a:spcAft>
                <a:spcPts val="0"/>
              </a:spcAft>
              <a:buClr>
                <a:schemeClr val="dk1"/>
              </a:buClr>
              <a:buSzPct val="25000"/>
              <a:buFont typeface="Arial"/>
              <a:buNone/>
            </a:pPr>
            <a:r>
              <a:rPr i="0" lang="en-US" sz="2600" u="none" cap="none" strike="noStrike">
                <a:solidFill>
                  <a:schemeClr val="dk1"/>
                </a:solidFill>
                <a:latin typeface="Times New Roman"/>
                <a:ea typeface="Times New Roman"/>
                <a:cs typeface="Times New Roman"/>
                <a:sym typeface="Times New Roman"/>
              </a:rPr>
              <a:t>En segundo lugar, utilizamos fuentes bibliográficas adicionales </a:t>
            </a:r>
            <a:r>
              <a:rPr lang="en-US" sz="2600">
                <a:solidFill>
                  <a:schemeClr val="dk1"/>
                </a:solidFill>
                <a:latin typeface="Times New Roman"/>
                <a:ea typeface="Times New Roman"/>
                <a:cs typeface="Times New Roman"/>
                <a:sym typeface="Times New Roman"/>
              </a:rPr>
              <a:t>[4,5,6] </a:t>
            </a:r>
            <a:r>
              <a:rPr i="0" lang="en-US" sz="2600" u="none" cap="none" strike="noStrike">
                <a:solidFill>
                  <a:schemeClr val="dk1"/>
                </a:solidFill>
                <a:latin typeface="Times New Roman"/>
                <a:ea typeface="Times New Roman"/>
                <a:cs typeface="Times New Roman"/>
                <a:sym typeface="Times New Roman"/>
              </a:rPr>
              <a:t>para estimar la cantidad de madera necesaria para cocinar esa dieta en cocinas de tres piedras y </a:t>
            </a:r>
            <a:r>
              <a:rPr i="0" lang="en-US" sz="2600" u="none" cap="none" strike="noStrike">
                <a:solidFill>
                  <a:schemeClr val="dk1"/>
                </a:solidFill>
                <a:latin typeface="Times New Roman"/>
                <a:ea typeface="Times New Roman"/>
                <a:cs typeface="Times New Roman"/>
                <a:sym typeface="Times New Roman"/>
              </a:rPr>
              <a:t>para </a:t>
            </a:r>
            <a:r>
              <a:rPr i="0" lang="en-US" sz="2600" u="none" cap="none" strike="noStrike">
                <a:solidFill>
                  <a:schemeClr val="dk1"/>
                </a:solidFill>
                <a:latin typeface="Times New Roman"/>
                <a:ea typeface="Times New Roman"/>
                <a:cs typeface="Times New Roman"/>
                <a:sym typeface="Times New Roman"/>
              </a:rPr>
              <a:t>calentarse </a:t>
            </a:r>
            <a:r>
              <a:rPr i="0" lang="en-US" sz="2600" u="none" cap="none" strike="noStrike">
                <a:solidFill>
                  <a:schemeClr val="dk1"/>
                </a:solidFill>
                <a:latin typeface="Times New Roman"/>
                <a:ea typeface="Times New Roman"/>
                <a:cs typeface="Times New Roman"/>
                <a:sym typeface="Times New Roman"/>
              </a:rPr>
              <a:t>por la</a:t>
            </a:r>
            <a:r>
              <a:rPr i="0" lang="en-US" sz="2600" u="none" cap="none" strike="noStrike">
                <a:solidFill>
                  <a:schemeClr val="dk1"/>
                </a:solidFill>
                <a:latin typeface="Times New Roman"/>
                <a:ea typeface="Times New Roman"/>
                <a:cs typeface="Times New Roman"/>
                <a:sym typeface="Times New Roman"/>
              </a:rPr>
              <a:t> noche </a:t>
            </a:r>
            <a:r>
              <a:rPr lang="en-US" sz="2600">
                <a:solidFill>
                  <a:schemeClr val="dk1"/>
                </a:solidFill>
                <a:latin typeface="Times New Roman"/>
                <a:ea typeface="Times New Roman"/>
                <a:cs typeface="Times New Roman"/>
                <a:sym typeface="Times New Roman"/>
              </a:rPr>
              <a:t>co</a:t>
            </a:r>
            <a:r>
              <a:rPr i="0" lang="en-US" sz="2600" u="none" cap="none" strike="noStrike">
                <a:solidFill>
                  <a:schemeClr val="dk1"/>
                </a:solidFill>
                <a:latin typeface="Times New Roman"/>
                <a:ea typeface="Times New Roman"/>
                <a:cs typeface="Times New Roman"/>
                <a:sym typeface="Times New Roman"/>
              </a:rPr>
              <a:t>n fuegos de campamento.</a:t>
            </a:r>
          </a:p>
        </p:txBody>
      </p:sp>
      <p:sp>
        <p:nvSpPr>
          <p:cNvPr id="101" name="Shape 101"/>
          <p:cNvSpPr txBox="1"/>
          <p:nvPr/>
        </p:nvSpPr>
        <p:spPr>
          <a:xfrm>
            <a:off x="9720200" y="23717600"/>
            <a:ext cx="7234800" cy="4641600"/>
          </a:xfrm>
          <a:prstGeom prst="rect">
            <a:avLst/>
          </a:prstGeom>
          <a:solidFill>
            <a:srgbClr val="D9EAD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indent="0" lvl="0" marL="0" marR="0" rtl="0" algn="just">
              <a:lnSpc>
                <a:spcPct val="115000"/>
              </a:lnSpc>
              <a:spcBef>
                <a:spcPts val="0"/>
              </a:spcBef>
              <a:spcAft>
                <a:spcPts val="0"/>
              </a:spcAft>
              <a:buClr>
                <a:schemeClr val="dk1"/>
              </a:buClr>
              <a:buSzPct val="25000"/>
              <a:buFont typeface="Arial"/>
              <a:buNone/>
            </a:pPr>
            <a:r>
              <a:rPr b="1" i="0" lang="en-US" sz="2600" u="none" cap="none" strike="noStrike">
                <a:solidFill>
                  <a:schemeClr val="dk1"/>
                </a:solidFill>
                <a:latin typeface="Times New Roman"/>
                <a:ea typeface="Times New Roman"/>
                <a:cs typeface="Times New Roman"/>
                <a:sym typeface="Times New Roman"/>
              </a:rPr>
              <a:t>PROCEDIMIENTOS (4)</a:t>
            </a:r>
          </a:p>
          <a:p>
            <a:pPr indent="0" lvl="0" marL="0" marR="0" rtl="0" algn="just">
              <a:lnSpc>
                <a:spcPct val="115000"/>
              </a:lnSpc>
              <a:spcBef>
                <a:spcPts val="0"/>
              </a:spcBef>
              <a:spcAft>
                <a:spcPts val="0"/>
              </a:spcAft>
              <a:buClr>
                <a:schemeClr val="dk1"/>
              </a:buClr>
              <a:buSzPct val="25000"/>
              <a:buFont typeface="Arial"/>
              <a:buNone/>
            </a:pPr>
            <a:r>
              <a:rPr i="0" lang="en-US" sz="2600" u="none" cap="none" strike="noStrike">
                <a:solidFill>
                  <a:schemeClr val="dk1"/>
                </a:solidFill>
                <a:latin typeface="Times New Roman"/>
                <a:ea typeface="Times New Roman"/>
                <a:cs typeface="Times New Roman"/>
                <a:sym typeface="Times New Roman"/>
              </a:rPr>
              <a:t>A continuación estimamos las zonas de recogida de madera en función de la distancia </a:t>
            </a:r>
            <a:r>
              <a:rPr lang="en-US" sz="2600">
                <a:solidFill>
                  <a:schemeClr val="dk1"/>
                </a:solidFill>
                <a:latin typeface="Times New Roman"/>
                <a:ea typeface="Times New Roman"/>
                <a:cs typeface="Times New Roman"/>
                <a:sym typeface="Times New Roman"/>
              </a:rPr>
              <a:t>a</a:t>
            </a:r>
            <a:r>
              <a:rPr i="0" lang="en-US" sz="2600" u="none" cap="none" strike="noStrike">
                <a:solidFill>
                  <a:schemeClr val="dk1"/>
                </a:solidFill>
                <a:latin typeface="Times New Roman"/>
                <a:ea typeface="Times New Roman"/>
                <a:cs typeface="Times New Roman"/>
                <a:sym typeface="Times New Roman"/>
              </a:rPr>
              <a:t> los asentamientos y la topografía, haciendo uso de un modelo de coste de desplazamiento obtenido </a:t>
            </a:r>
            <a:r>
              <a:rPr lang="en-US" sz="2600">
                <a:solidFill>
                  <a:schemeClr val="dk1"/>
                </a:solidFill>
                <a:latin typeface="Times New Roman"/>
                <a:ea typeface="Times New Roman"/>
                <a:cs typeface="Times New Roman"/>
                <a:sym typeface="Times New Roman"/>
              </a:rPr>
              <a:t>mediante</a:t>
            </a:r>
            <a:r>
              <a:rPr i="0" lang="en-US" sz="2600" u="none" cap="none" strike="noStrike">
                <a:solidFill>
                  <a:schemeClr val="dk1"/>
                </a:solidFill>
                <a:latin typeface="Times New Roman"/>
                <a:ea typeface="Times New Roman"/>
                <a:cs typeface="Times New Roman"/>
                <a:sym typeface="Times New Roman"/>
              </a:rPr>
              <a:t> un Sistema de Información Geográfica, que nos proporcionó el Laboratorio de Teledetección de la EBD. Finalmente, elaboramos mapas de deforestación a lo largo del tiempo, combinando toda la información previa.</a:t>
            </a:r>
          </a:p>
        </p:txBody>
      </p:sp>
      <p:sp>
        <p:nvSpPr>
          <p:cNvPr id="102" name="Shape 102"/>
          <p:cNvSpPr txBox="1"/>
          <p:nvPr/>
        </p:nvSpPr>
        <p:spPr>
          <a:xfrm>
            <a:off x="17072525" y="18580812"/>
            <a:ext cx="7144200" cy="2919900"/>
          </a:xfrm>
          <a:prstGeom prst="rect">
            <a:avLst/>
          </a:prstGeom>
          <a:solidFill>
            <a:srgbClr val="D9EAD3"/>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indent="0" lvl="0" marL="0" marR="0" rtl="0" algn="just">
              <a:lnSpc>
                <a:spcPct val="115000"/>
              </a:lnSpc>
              <a:spcBef>
                <a:spcPts val="0"/>
              </a:spcBef>
              <a:spcAft>
                <a:spcPts val="0"/>
              </a:spcAft>
              <a:buClr>
                <a:schemeClr val="dk1"/>
              </a:buClr>
              <a:buSzPct val="25000"/>
              <a:buFont typeface="Arial"/>
              <a:buNone/>
            </a:pPr>
            <a:r>
              <a:rPr b="1" i="0" lang="en-US" sz="2600" u="none" cap="none" strike="noStrike">
                <a:solidFill>
                  <a:schemeClr val="dk1"/>
                </a:solidFill>
                <a:latin typeface="Times New Roman"/>
                <a:ea typeface="Times New Roman"/>
                <a:cs typeface="Times New Roman"/>
                <a:sym typeface="Times New Roman"/>
              </a:rPr>
              <a:t>PROCEDIMIENTOS (3)</a:t>
            </a:r>
          </a:p>
          <a:p>
            <a:pPr indent="0" lvl="0" marL="0" marR="0" rtl="0" algn="just">
              <a:lnSpc>
                <a:spcPct val="115000"/>
              </a:lnSpc>
              <a:spcBef>
                <a:spcPts val="0"/>
              </a:spcBef>
              <a:spcAft>
                <a:spcPts val="0"/>
              </a:spcAft>
              <a:buClr>
                <a:schemeClr val="dk1"/>
              </a:buClr>
              <a:buSzPct val="25000"/>
              <a:buFont typeface="Arial"/>
              <a:buNone/>
            </a:pPr>
            <a:r>
              <a:rPr i="0" lang="en-US" sz="2600" u="none" cap="none" strike="noStrike">
                <a:solidFill>
                  <a:schemeClr val="dk1"/>
                </a:solidFill>
                <a:latin typeface="Times New Roman"/>
                <a:ea typeface="Times New Roman"/>
                <a:cs typeface="Times New Roman"/>
                <a:sym typeface="Times New Roman"/>
              </a:rPr>
              <a:t>En tercer lugar, combinamos estos datos con datos de biomasa por hectárea de los distintos tipos de vegetación presentes en la isla </a:t>
            </a:r>
            <a:r>
              <a:rPr lang="en-US" sz="2600">
                <a:solidFill>
                  <a:schemeClr val="dk1"/>
                </a:solidFill>
                <a:latin typeface="Times New Roman"/>
                <a:ea typeface="Times New Roman"/>
                <a:cs typeface="Times New Roman"/>
                <a:sym typeface="Times New Roman"/>
              </a:rPr>
              <a:t>[7,8] </a:t>
            </a:r>
            <a:r>
              <a:rPr i="0" lang="en-US" sz="2600" u="none" cap="none" strike="noStrike">
                <a:solidFill>
                  <a:schemeClr val="dk1"/>
                </a:solidFill>
                <a:latin typeface="Times New Roman"/>
                <a:ea typeface="Times New Roman"/>
                <a:cs typeface="Times New Roman"/>
                <a:sym typeface="Times New Roman"/>
              </a:rPr>
              <a:t>para calcular la superficie de matorral y de bosque necesaria para </a:t>
            </a:r>
            <a:r>
              <a:rPr lang="en-US" sz="2600">
                <a:solidFill>
                  <a:schemeClr val="dk1"/>
                </a:solidFill>
                <a:latin typeface="Times New Roman"/>
                <a:ea typeface="Times New Roman"/>
                <a:cs typeface="Times New Roman"/>
                <a:sym typeface="Times New Roman"/>
              </a:rPr>
              <a:t>aportar</a:t>
            </a:r>
            <a:r>
              <a:rPr i="0" lang="en-US" sz="2600" u="none" cap="none" strike="noStrike">
                <a:solidFill>
                  <a:schemeClr val="dk1"/>
                </a:solidFill>
                <a:latin typeface="Times New Roman"/>
                <a:ea typeface="Times New Roman"/>
                <a:cs typeface="Times New Roman"/>
                <a:sym typeface="Times New Roman"/>
              </a:rPr>
              <a:t> </a:t>
            </a:r>
            <a:r>
              <a:rPr lang="en-US" sz="2600">
                <a:solidFill>
                  <a:schemeClr val="dk1"/>
                </a:solidFill>
                <a:latin typeface="Times New Roman"/>
                <a:ea typeface="Times New Roman"/>
                <a:cs typeface="Times New Roman"/>
                <a:sym typeface="Times New Roman"/>
              </a:rPr>
              <a:t>la</a:t>
            </a:r>
            <a:r>
              <a:rPr i="0" lang="en-US" sz="2600" u="none" cap="none" strike="noStrike">
                <a:solidFill>
                  <a:schemeClr val="dk1"/>
                </a:solidFill>
                <a:latin typeface="Times New Roman"/>
                <a:ea typeface="Times New Roman"/>
                <a:cs typeface="Times New Roman"/>
                <a:sym typeface="Times New Roman"/>
              </a:rPr>
              <a:t> madera consumida por los prisioneros. </a:t>
            </a:r>
          </a:p>
        </p:txBody>
      </p:sp>
      <p:pic>
        <p:nvPicPr>
          <p:cNvPr descr="logo 2017 sin piiisa.jpg" id="103" name="Shape 103"/>
          <p:cNvPicPr preferRelativeResize="0"/>
          <p:nvPr/>
        </p:nvPicPr>
        <p:blipFill>
          <a:blip r:embed="rId14">
            <a:alphaModFix/>
          </a:blip>
          <a:stretch>
            <a:fillRect/>
          </a:stretch>
        </p:blipFill>
        <p:spPr>
          <a:xfrm>
            <a:off x="1658375" y="6191124"/>
            <a:ext cx="2179003" cy="887475"/>
          </a:xfrm>
          <a:prstGeom prst="rect">
            <a:avLst/>
          </a:prstGeom>
          <a:noFill/>
          <a:ln>
            <a:noFill/>
          </a:ln>
        </p:spPr>
      </p:pic>
      <p:sp>
        <p:nvSpPr>
          <p:cNvPr id="104" name="Shape 104"/>
          <p:cNvSpPr txBox="1"/>
          <p:nvPr/>
        </p:nvSpPr>
        <p:spPr>
          <a:xfrm>
            <a:off x="17050675" y="9751487"/>
            <a:ext cx="7144200" cy="4282800"/>
          </a:xfrm>
          <a:prstGeom prst="rect">
            <a:avLst/>
          </a:prstGeom>
          <a:solidFill>
            <a:srgbClr val="EAD1DC"/>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nSpc>
                <a:spcPct val="115000"/>
              </a:lnSpc>
              <a:spcBef>
                <a:spcPts val="0"/>
              </a:spcBef>
              <a:spcAft>
                <a:spcPts val="0"/>
              </a:spcAft>
              <a:buClr>
                <a:schemeClr val="dk1"/>
              </a:buClr>
              <a:buSzPct val="25000"/>
              <a:buFont typeface="Arial"/>
              <a:buNone/>
            </a:pPr>
            <a:r>
              <a:rPr b="1" lang="en-US" sz="2600">
                <a:solidFill>
                  <a:schemeClr val="dk1"/>
                </a:solidFill>
                <a:latin typeface="Times New Roman"/>
                <a:ea typeface="Times New Roman"/>
                <a:cs typeface="Times New Roman"/>
                <a:sym typeface="Times New Roman"/>
              </a:rPr>
              <a:t>MATERIAL Y METODOLOGÍA</a:t>
            </a:r>
          </a:p>
          <a:p>
            <a:pPr indent="0" lvl="0" marL="0" marR="0" rtl="0" algn="just">
              <a:lnSpc>
                <a:spcPct val="115000"/>
              </a:lnSpc>
              <a:spcBef>
                <a:spcPts val="0"/>
              </a:spcBef>
              <a:spcAft>
                <a:spcPts val="0"/>
              </a:spcAft>
              <a:buClr>
                <a:schemeClr val="dk1"/>
              </a:buClr>
              <a:buSzPct val="25000"/>
              <a:buFont typeface="Arial"/>
              <a:buNone/>
            </a:pPr>
            <a:r>
              <a:rPr lang="en-US" sz="2600">
                <a:solidFill>
                  <a:schemeClr val="dk1"/>
                </a:solidFill>
                <a:latin typeface="Times New Roman"/>
                <a:ea typeface="Times New Roman"/>
                <a:cs typeface="Times New Roman"/>
                <a:sym typeface="Times New Roman"/>
              </a:rPr>
              <a:t>A partir de la bibliografía descrita se han extraído: el contexto histórico, los datos de llegada y partida de prisioneros, sus condiciones de vida y su dieta, y la cantidad de madera que utilizaron para cocinar y calentarse. </a:t>
            </a:r>
          </a:p>
          <a:p>
            <a:pPr indent="0" lvl="0" marL="0" marR="0" rtl="0" algn="just">
              <a:lnSpc>
                <a:spcPct val="115000"/>
              </a:lnSpc>
              <a:spcBef>
                <a:spcPts val="0"/>
              </a:spcBef>
              <a:spcAft>
                <a:spcPts val="0"/>
              </a:spcAft>
              <a:buClr>
                <a:schemeClr val="dk1"/>
              </a:buClr>
              <a:buSzPct val="25000"/>
              <a:buFont typeface="Arial"/>
              <a:buNone/>
            </a:pPr>
            <a:r>
              <a:rPr lang="en-US" sz="2600">
                <a:solidFill>
                  <a:schemeClr val="dk1"/>
                </a:solidFill>
                <a:latin typeface="Times New Roman"/>
                <a:ea typeface="Times New Roman"/>
                <a:cs typeface="Times New Roman"/>
                <a:sym typeface="Times New Roman"/>
              </a:rPr>
              <a:t>Después, utilizando un mapa topográfico y otro de vegetación de la isla de Cabrera, se ha elaborado un mapa de deforestación. </a:t>
            </a:r>
          </a:p>
        </p:txBody>
      </p:sp>
      <p:sp>
        <p:nvSpPr>
          <p:cNvPr id="105" name="Shape 105"/>
          <p:cNvSpPr txBox="1"/>
          <p:nvPr/>
        </p:nvSpPr>
        <p:spPr>
          <a:xfrm>
            <a:off x="1182575" y="32523775"/>
            <a:ext cx="12540300" cy="3128100"/>
          </a:xfrm>
          <a:prstGeom prst="rect">
            <a:avLst/>
          </a:prstGeom>
          <a:solidFill>
            <a:srgbClr val="D9D2E9"/>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just">
              <a:lnSpc>
                <a:spcPct val="115000"/>
              </a:lnSpc>
              <a:spcBef>
                <a:spcPts val="0"/>
              </a:spcBef>
              <a:spcAft>
                <a:spcPts val="0"/>
              </a:spcAft>
              <a:buClr>
                <a:schemeClr val="dk1"/>
              </a:buClr>
              <a:buSzPct val="25000"/>
              <a:buFont typeface="Times New Roman"/>
              <a:buNone/>
            </a:pPr>
            <a:r>
              <a:rPr b="1" lang="en-US" sz="1800">
                <a:solidFill>
                  <a:schemeClr val="dk1"/>
                </a:solidFill>
                <a:latin typeface="Times New Roman"/>
                <a:ea typeface="Times New Roman"/>
                <a:cs typeface="Times New Roman"/>
                <a:sym typeface="Times New Roman"/>
              </a:rPr>
              <a:t>BIBLIOGRAFIA</a:t>
            </a:r>
          </a:p>
          <a:p>
            <a:pPr lvl="0" rtl="0" algn="just">
              <a:lnSpc>
                <a:spcPct val="115000"/>
              </a:lnSpc>
              <a:spcBef>
                <a:spcPts val="0"/>
              </a:spcBef>
              <a:spcAft>
                <a:spcPts val="0"/>
              </a:spcAft>
              <a:buClr>
                <a:schemeClr val="dk1"/>
              </a:buClr>
              <a:buSzPct val="25000"/>
              <a:buFont typeface="Arial"/>
              <a:buNone/>
            </a:pPr>
            <a:r>
              <a:rPr lang="en-US" sz="1800">
                <a:solidFill>
                  <a:schemeClr val="dk1"/>
                </a:solidFill>
                <a:latin typeface="Times New Roman"/>
                <a:ea typeface="Times New Roman"/>
                <a:cs typeface="Times New Roman"/>
                <a:sym typeface="Times New Roman"/>
              </a:rPr>
              <a:t>[1] </a:t>
            </a:r>
            <a:r>
              <a:rPr lang="en-US" sz="1800">
                <a:solidFill>
                  <a:schemeClr val="dk1"/>
                </a:solidFill>
                <a:latin typeface="Times New Roman"/>
                <a:ea typeface="Times New Roman"/>
                <a:cs typeface="Times New Roman"/>
                <a:sym typeface="Times New Roman"/>
              </a:rPr>
              <a:t>Smith D 2001 The Prisoners of Cabrera. Napoleon’s Forgotten Soldiers 1809-1814. Ed. Four Walls Eight Windows, New York.</a:t>
            </a:r>
          </a:p>
          <a:p>
            <a:pPr lvl="0" rtl="0" algn="just">
              <a:lnSpc>
                <a:spcPct val="115000"/>
              </a:lnSpc>
              <a:spcBef>
                <a:spcPts val="0"/>
              </a:spcBef>
              <a:spcAft>
                <a:spcPts val="0"/>
              </a:spcAft>
              <a:buClr>
                <a:schemeClr val="dk1"/>
              </a:buClr>
              <a:buSzPct val="25000"/>
              <a:buFont typeface="Arial"/>
              <a:buNone/>
            </a:pPr>
            <a:r>
              <a:rPr lang="en-US" sz="1800">
                <a:solidFill>
                  <a:schemeClr val="dk1"/>
                </a:solidFill>
                <a:latin typeface="Times New Roman"/>
                <a:ea typeface="Times New Roman"/>
                <a:cs typeface="Times New Roman"/>
                <a:sym typeface="Times New Roman"/>
              </a:rPr>
              <a:t>[2] Gille LF 1892 Memorias de un recluta de 1808. Ed. Renacimiento, Sevilla.</a:t>
            </a:r>
          </a:p>
          <a:p>
            <a:pPr lvl="0" rtl="0" algn="just">
              <a:lnSpc>
                <a:spcPct val="115000"/>
              </a:lnSpc>
              <a:spcBef>
                <a:spcPts val="0"/>
              </a:spcBef>
              <a:buClr>
                <a:schemeClr val="dk1"/>
              </a:buClr>
              <a:buSzPct val="25000"/>
              <a:buFont typeface="Arial"/>
              <a:buNone/>
            </a:pPr>
            <a:r>
              <a:rPr lang="en-US" sz="1800">
                <a:solidFill>
                  <a:schemeClr val="dk1"/>
                </a:solidFill>
                <a:latin typeface="Times New Roman"/>
                <a:ea typeface="Times New Roman"/>
                <a:cs typeface="Times New Roman"/>
                <a:sym typeface="Times New Roman"/>
              </a:rPr>
              <a:t>[3] Froger G 2010 Cuando el padre nos olvida. Los prisioneros de Cabrera en la Guerra de Independencia (1808-1014).</a:t>
            </a:r>
          </a:p>
          <a:p>
            <a:pPr lvl="0" rtl="0" algn="just">
              <a:lnSpc>
                <a:spcPct val="115000"/>
              </a:lnSpc>
              <a:spcBef>
                <a:spcPts val="0"/>
              </a:spcBef>
              <a:spcAft>
                <a:spcPts val="0"/>
              </a:spcAft>
              <a:buClr>
                <a:schemeClr val="dk1"/>
              </a:buClr>
              <a:buSzPct val="25000"/>
              <a:buFont typeface="Arial"/>
              <a:buNone/>
            </a:pPr>
            <a:r>
              <a:rPr lang="en-US" sz="1800">
                <a:solidFill>
                  <a:schemeClr val="dk1"/>
                </a:solidFill>
                <a:latin typeface="Times New Roman"/>
                <a:ea typeface="Times New Roman"/>
                <a:cs typeface="Times New Roman"/>
                <a:sym typeface="Times New Roman"/>
              </a:rPr>
              <a:t>[4] </a:t>
            </a:r>
            <a:r>
              <a:rPr lang="en-US" sz="1800">
                <a:solidFill>
                  <a:schemeClr val="dk1"/>
                </a:solidFill>
                <a:latin typeface="Times New Roman"/>
                <a:ea typeface="Times New Roman"/>
                <a:cs typeface="Times New Roman"/>
                <a:sym typeface="Times New Roman"/>
              </a:rPr>
              <a:t>Boy E </a:t>
            </a:r>
            <a:r>
              <a:rPr i="1" lang="en-US" sz="1800">
                <a:solidFill>
                  <a:schemeClr val="dk1"/>
                </a:solidFill>
                <a:latin typeface="Times New Roman"/>
                <a:ea typeface="Times New Roman"/>
                <a:cs typeface="Times New Roman"/>
                <a:sym typeface="Times New Roman"/>
              </a:rPr>
              <a:t>et al</a:t>
            </a:r>
            <a:r>
              <a:rPr lang="en-US" sz="1800">
                <a:solidFill>
                  <a:schemeClr val="dk1"/>
                </a:solidFill>
                <a:latin typeface="Times New Roman"/>
                <a:ea typeface="Times New Roman"/>
                <a:cs typeface="Times New Roman"/>
                <a:sym typeface="Times New Roman"/>
              </a:rPr>
              <a:t>. 2000 Energy Sustain Dev. 4: 23-31.</a:t>
            </a:r>
          </a:p>
          <a:p>
            <a:pPr lvl="0" rtl="0" algn="just">
              <a:lnSpc>
                <a:spcPct val="115000"/>
              </a:lnSpc>
              <a:spcBef>
                <a:spcPts val="0"/>
              </a:spcBef>
              <a:spcAft>
                <a:spcPts val="0"/>
              </a:spcAft>
              <a:buClr>
                <a:schemeClr val="dk1"/>
              </a:buClr>
              <a:buSzPct val="25000"/>
              <a:buFont typeface="Arial"/>
              <a:buNone/>
            </a:pPr>
            <a:r>
              <a:rPr lang="en-US" sz="1800">
                <a:solidFill>
                  <a:schemeClr val="dk1"/>
                </a:solidFill>
                <a:latin typeface="Times New Roman"/>
                <a:ea typeface="Times New Roman"/>
                <a:cs typeface="Times New Roman"/>
                <a:sym typeface="Times New Roman"/>
              </a:rPr>
              <a:t>[5] </a:t>
            </a:r>
            <a:r>
              <a:rPr lang="en-US" sz="1800">
                <a:solidFill>
                  <a:schemeClr val="dk1"/>
                </a:solidFill>
                <a:latin typeface="Times New Roman"/>
                <a:ea typeface="Times New Roman"/>
                <a:cs typeface="Times New Roman"/>
                <a:sym typeface="Times New Roman"/>
              </a:rPr>
              <a:t>Anoopa P </a:t>
            </a:r>
            <a:r>
              <a:rPr i="1" lang="en-US" sz="1800">
                <a:solidFill>
                  <a:schemeClr val="dk1"/>
                </a:solidFill>
                <a:latin typeface="Times New Roman"/>
                <a:ea typeface="Times New Roman"/>
                <a:cs typeface="Times New Roman"/>
                <a:sym typeface="Times New Roman"/>
              </a:rPr>
              <a:t>et al</a:t>
            </a:r>
            <a:r>
              <a:rPr lang="en-US" sz="1800">
                <a:solidFill>
                  <a:schemeClr val="dk1"/>
                </a:solidFill>
                <a:latin typeface="Times New Roman"/>
                <a:ea typeface="Times New Roman"/>
                <a:cs typeface="Times New Roman"/>
                <a:sym typeface="Times New Roman"/>
              </a:rPr>
              <a:t>. 2012 Energy consumption benchmark studies on parboiled rice cooking in Kerala. Energy Management Centre, Kerala, India.</a:t>
            </a:r>
          </a:p>
          <a:p>
            <a:pPr lvl="0" rtl="0" algn="just">
              <a:lnSpc>
                <a:spcPct val="115000"/>
              </a:lnSpc>
              <a:spcBef>
                <a:spcPts val="0"/>
              </a:spcBef>
              <a:spcAft>
                <a:spcPts val="0"/>
              </a:spcAft>
              <a:buClr>
                <a:schemeClr val="dk1"/>
              </a:buClr>
              <a:buSzPct val="25000"/>
              <a:buFont typeface="Arial"/>
              <a:buNone/>
            </a:pPr>
            <a:r>
              <a:rPr lang="en-US" sz="1800">
                <a:solidFill>
                  <a:schemeClr val="dk1"/>
                </a:solidFill>
                <a:latin typeface="Times New Roman"/>
                <a:ea typeface="Times New Roman"/>
                <a:cs typeface="Times New Roman"/>
                <a:sym typeface="Times New Roman"/>
              </a:rPr>
              <a:t>[6] </a:t>
            </a:r>
            <a:r>
              <a:rPr lang="en-US" sz="1800">
                <a:solidFill>
                  <a:schemeClr val="dk1"/>
                </a:solidFill>
                <a:latin typeface="Times New Roman"/>
                <a:ea typeface="Times New Roman"/>
                <a:cs typeface="Times New Roman"/>
                <a:sym typeface="Times New Roman"/>
              </a:rPr>
              <a:t>Komolafe CA &amp; Awogbemi O 2010 </a:t>
            </a:r>
            <a:r>
              <a:rPr lang="en-US" sz="1800">
                <a:solidFill>
                  <a:schemeClr val="dk1"/>
                </a:solidFill>
                <a:latin typeface="Times New Roman"/>
                <a:ea typeface="Times New Roman"/>
                <a:cs typeface="Times New Roman"/>
                <a:sym typeface="Times New Roman"/>
              </a:rPr>
              <a:t>Pac. j. sci. technol.</a:t>
            </a:r>
            <a:r>
              <a:rPr lang="en-US" sz="1800">
                <a:solidFill>
                  <a:schemeClr val="dk1"/>
                </a:solidFill>
                <a:latin typeface="Times New Roman"/>
                <a:ea typeface="Times New Roman"/>
                <a:cs typeface="Times New Roman"/>
                <a:sym typeface="Times New Roman"/>
              </a:rPr>
              <a:t>11: 51-58.</a:t>
            </a:r>
          </a:p>
          <a:p>
            <a:pPr lvl="0" rtl="0" algn="just">
              <a:lnSpc>
                <a:spcPct val="115000"/>
              </a:lnSpc>
              <a:spcBef>
                <a:spcPts val="0"/>
              </a:spcBef>
              <a:spcAft>
                <a:spcPts val="0"/>
              </a:spcAft>
              <a:buClr>
                <a:schemeClr val="dk1"/>
              </a:buClr>
              <a:buSzPct val="25000"/>
              <a:buFont typeface="Arial"/>
              <a:buNone/>
            </a:pPr>
            <a:r>
              <a:rPr lang="en-US" sz="1800">
                <a:solidFill>
                  <a:schemeClr val="dk1"/>
                </a:solidFill>
                <a:latin typeface="Times New Roman"/>
                <a:ea typeface="Times New Roman"/>
                <a:cs typeface="Times New Roman"/>
                <a:sym typeface="Times New Roman"/>
              </a:rPr>
              <a:t>[7] </a:t>
            </a:r>
            <a:r>
              <a:rPr lang="en-US" sz="1800">
                <a:solidFill>
                  <a:schemeClr val="dk1"/>
                </a:solidFill>
                <a:latin typeface="Times New Roman"/>
                <a:ea typeface="Times New Roman"/>
                <a:cs typeface="Times New Roman"/>
                <a:sym typeface="Times New Roman"/>
              </a:rPr>
              <a:t>Cerrillo RMN &amp; Oyonarte PB 2006 Forest Systems 15: 197-207.</a:t>
            </a:r>
          </a:p>
          <a:p>
            <a:pPr lvl="0" rtl="0" algn="just">
              <a:lnSpc>
                <a:spcPct val="115000"/>
              </a:lnSpc>
              <a:spcBef>
                <a:spcPts val="0"/>
              </a:spcBef>
              <a:spcAft>
                <a:spcPts val="0"/>
              </a:spcAft>
              <a:buClr>
                <a:schemeClr val="dk1"/>
              </a:buClr>
              <a:buSzPct val="25000"/>
              <a:buFont typeface="Arial"/>
              <a:buNone/>
            </a:pPr>
            <a:r>
              <a:rPr lang="en-US" sz="1800">
                <a:solidFill>
                  <a:schemeClr val="dk1"/>
                </a:solidFill>
                <a:latin typeface="Times New Roman"/>
                <a:ea typeface="Times New Roman"/>
                <a:cs typeface="Times New Roman"/>
                <a:sym typeface="Times New Roman"/>
              </a:rPr>
              <a:t>[8] </a:t>
            </a:r>
            <a:r>
              <a:rPr lang="en-US" sz="1800">
                <a:solidFill>
                  <a:schemeClr val="dk1"/>
                </a:solidFill>
                <a:latin typeface="Times New Roman"/>
                <a:ea typeface="Times New Roman"/>
                <a:cs typeface="Times New Roman"/>
                <a:sym typeface="Times New Roman"/>
              </a:rPr>
              <a:t>MAGRAMA 2012 Cuarto Inventario Forestal Nacional - Illes Balears.</a:t>
            </a:r>
          </a:p>
        </p:txBody>
      </p:sp>
      <p:sp>
        <p:nvSpPr>
          <p:cNvPr id="106" name="Shape 106"/>
          <p:cNvSpPr txBox="1"/>
          <p:nvPr/>
        </p:nvSpPr>
        <p:spPr>
          <a:xfrm>
            <a:off x="1189200" y="22278737"/>
            <a:ext cx="8248800" cy="10076400"/>
          </a:xfrm>
          <a:prstGeom prst="rect">
            <a:avLst/>
          </a:prstGeom>
          <a:solidFill>
            <a:srgbClr val="F4CCCC"/>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indent="0" lvl="0" marL="0" marR="0" rtl="0" algn="just">
              <a:lnSpc>
                <a:spcPct val="115000"/>
              </a:lnSpc>
              <a:spcBef>
                <a:spcPts val="0"/>
              </a:spcBef>
              <a:spcAft>
                <a:spcPts val="0"/>
              </a:spcAft>
              <a:buClr>
                <a:schemeClr val="dk1"/>
              </a:buClr>
              <a:buSzPct val="25000"/>
              <a:buFont typeface="Arial"/>
              <a:buNone/>
            </a:pPr>
            <a:r>
              <a:rPr b="1" lang="en-US" sz="2600">
                <a:solidFill>
                  <a:schemeClr val="dk1"/>
                </a:solidFill>
                <a:latin typeface="Times New Roman"/>
                <a:ea typeface="Times New Roman"/>
                <a:cs typeface="Times New Roman"/>
                <a:sym typeface="Times New Roman"/>
              </a:rPr>
              <a:t>RESULTADOS Y DISCUSIÓN</a:t>
            </a:r>
          </a:p>
          <a:p>
            <a:pPr indent="0" lvl="0" marL="0" marR="0" rtl="0" algn="just">
              <a:lnSpc>
                <a:spcPct val="115000"/>
              </a:lnSpc>
              <a:spcBef>
                <a:spcPts val="0"/>
              </a:spcBef>
              <a:spcAft>
                <a:spcPts val="0"/>
              </a:spcAft>
              <a:buClr>
                <a:schemeClr val="dk1"/>
              </a:buClr>
              <a:buSzPct val="25000"/>
              <a:buFont typeface="Arial"/>
              <a:buNone/>
            </a:pPr>
            <a:r>
              <a:rPr lang="en-US" sz="2600">
                <a:solidFill>
                  <a:schemeClr val="dk1"/>
                </a:solidFill>
                <a:latin typeface="Times New Roman"/>
                <a:ea typeface="Times New Roman"/>
                <a:cs typeface="Times New Roman"/>
                <a:sym typeface="Times New Roman"/>
              </a:rPr>
              <a:t>Los datos recopilados indican que durante los 1833 días que duró el cautiverio, hubo un promedio de 3896 prisioneros en la Isla de Cabrera (Fig.3), aunque su número fluctuó mucho por las entradas, salidas y muertes de éstos (Fig.2). </a:t>
            </a:r>
          </a:p>
          <a:p>
            <a:pPr indent="0" lvl="0" marL="0" marR="0" rtl="0" algn="just">
              <a:lnSpc>
                <a:spcPct val="115000"/>
              </a:lnSpc>
              <a:spcBef>
                <a:spcPts val="0"/>
              </a:spcBef>
              <a:spcAft>
                <a:spcPts val="0"/>
              </a:spcAft>
              <a:buClr>
                <a:schemeClr val="dk1"/>
              </a:buClr>
              <a:buSzPct val="25000"/>
              <a:buFont typeface="Arial"/>
              <a:buNone/>
            </a:pPr>
            <a:r>
              <a:rPr lang="en-US" sz="2600">
                <a:solidFill>
                  <a:schemeClr val="dk1"/>
                </a:solidFill>
                <a:latin typeface="Times New Roman"/>
                <a:ea typeface="Times New Roman"/>
                <a:cs typeface="Times New Roman"/>
                <a:sym typeface="Times New Roman"/>
              </a:rPr>
              <a:t>La dieta proporcionada por las autoridades española se basó casi exclusivamente en 2 onzas diarias de alubias u, ocasionalmente, arroz. Para cocinar estos alimentos, eran necesarios entre 0,29 y 0,48 kg de madera por prisionero al día. Estimamos también que para calentarse emplearon entre 0,33 y 4,90 kg por prisionero cada noche. Esto produjo un consumo diario de madera de entre 2,40 y 20,9 kg por prisionero (Fig.4). </a:t>
            </a:r>
          </a:p>
          <a:p>
            <a:pPr lvl="0" rtl="0" algn="just">
              <a:lnSpc>
                <a:spcPct val="115000"/>
              </a:lnSpc>
              <a:spcBef>
                <a:spcPts val="0"/>
              </a:spcBef>
              <a:buNone/>
            </a:pPr>
            <a:r>
              <a:rPr lang="en-US" sz="2600">
                <a:solidFill>
                  <a:schemeClr val="dk1"/>
                </a:solidFill>
                <a:latin typeface="Times New Roman"/>
                <a:ea typeface="Times New Roman"/>
                <a:cs typeface="Times New Roman"/>
                <a:sym typeface="Times New Roman"/>
              </a:rPr>
              <a:t>Basándonos en la biomasa de la vegetación de la isla (Tabla 1), estimamos que los prisioneros deforestaron 752 ha, un 58% de su superficie. Esta estima tiene un rango de incertidumbre muy amplio: entre el 15% y el 100% de la isla (Fig.5). La deforestación avanzó desde las zonas del Valle Central, donde se encontraban los asentamientos, hacia la periferia de la isla (Fig.6). El impacto de la deforestación fue probablemente mínimo en el noreste de las isla y en algunas zonas abruptas a lo largo de toda su costa. </a:t>
            </a:r>
          </a:p>
        </p:txBody>
      </p:sp>
      <p:pic>
        <p:nvPicPr>
          <p:cNvPr descr="Grafica consumo acumulado de madera.jpg" id="107" name="Shape 107"/>
          <p:cNvPicPr preferRelativeResize="0"/>
          <p:nvPr/>
        </p:nvPicPr>
        <p:blipFill>
          <a:blip r:embed="rId15">
            <a:alphaModFix/>
          </a:blip>
          <a:stretch>
            <a:fillRect/>
          </a:stretch>
        </p:blipFill>
        <p:spPr>
          <a:xfrm>
            <a:off x="17363728" y="21675937"/>
            <a:ext cx="6561796" cy="4282800"/>
          </a:xfrm>
          <a:prstGeom prst="rect">
            <a:avLst/>
          </a:prstGeom>
          <a:noFill/>
          <a:ln cap="flat" cmpd="sng" w="38100">
            <a:solidFill>
              <a:schemeClr val="accent1"/>
            </a:solidFill>
            <a:prstDash val="solid"/>
            <a:round/>
            <a:headEnd len="med" w="med" type="none"/>
            <a:tailEnd len="med" w="med" type="none"/>
          </a:ln>
        </p:spPr>
      </p:pic>
      <p:grpSp>
        <p:nvGrpSpPr>
          <p:cNvPr id="108" name="Shape 108"/>
          <p:cNvGrpSpPr/>
          <p:nvPr/>
        </p:nvGrpSpPr>
        <p:grpSpPr>
          <a:xfrm>
            <a:off x="9709850" y="7721812"/>
            <a:ext cx="6014700" cy="4282800"/>
            <a:chOff x="9709850" y="7721812"/>
            <a:chExt cx="6014700" cy="4282800"/>
          </a:xfrm>
        </p:grpSpPr>
        <p:pic>
          <p:nvPicPr>
            <p:cNvPr id="109" name="Shape 109"/>
            <p:cNvPicPr preferRelativeResize="0"/>
            <p:nvPr/>
          </p:nvPicPr>
          <p:blipFill rotWithShape="1">
            <a:blip r:embed="rId16">
              <a:alphaModFix/>
            </a:blip>
            <a:srcRect b="0" l="0" r="0" t="0"/>
            <a:stretch/>
          </p:blipFill>
          <p:spPr>
            <a:xfrm>
              <a:off x="9709850" y="7721812"/>
              <a:ext cx="6014700" cy="4282800"/>
            </a:xfrm>
            <a:prstGeom prst="rect">
              <a:avLst/>
            </a:prstGeom>
            <a:noFill/>
            <a:ln cap="flat" cmpd="sng" w="38100">
              <a:solidFill>
                <a:schemeClr val="accent1"/>
              </a:solidFill>
              <a:prstDash val="solid"/>
              <a:round/>
              <a:headEnd len="med" w="med" type="none"/>
              <a:tailEnd len="med" w="med" type="none"/>
            </a:ln>
          </p:spPr>
        </p:pic>
        <p:sp>
          <p:nvSpPr>
            <p:cNvPr id="110" name="Shape 110"/>
            <p:cNvSpPr txBox="1"/>
            <p:nvPr/>
          </p:nvSpPr>
          <p:spPr>
            <a:xfrm>
              <a:off x="11072357" y="11728376"/>
              <a:ext cx="976800" cy="190500"/>
            </a:xfrm>
            <a:prstGeom prst="rect">
              <a:avLst/>
            </a:prstGeom>
            <a:noFill/>
            <a:ln>
              <a:noFill/>
            </a:ln>
          </p:spPr>
          <p:txBody>
            <a:bodyPr anchorCtr="0" anchor="t" bIns="91425" lIns="91425" rIns="91425" tIns="91425">
              <a:noAutofit/>
            </a:bodyPr>
            <a:lstStyle/>
            <a:p>
              <a:pPr lvl="0">
                <a:spcBef>
                  <a:spcPts val="0"/>
                </a:spcBef>
                <a:buNone/>
              </a:pPr>
              <a:r>
                <a:rPr b="1" lang="en-US"/>
                <a:t>Figura 1 </a:t>
              </a:r>
            </a:p>
          </p:txBody>
        </p:sp>
      </p:grpSp>
      <p:pic>
        <p:nvPicPr>
          <p:cNvPr descr="Superficie maxima deforestada por año.jpg.png" id="111" name="Shape 111"/>
          <p:cNvPicPr preferRelativeResize="0"/>
          <p:nvPr/>
        </p:nvPicPr>
        <p:blipFill rotWithShape="1">
          <a:blip r:embed="rId17">
            <a:alphaModFix/>
          </a:blip>
          <a:srcRect b="16035" l="13760" r="10756" t="9620"/>
          <a:stretch/>
        </p:blipFill>
        <p:spPr>
          <a:xfrm>
            <a:off x="17439925" y="28196619"/>
            <a:ext cx="6518073" cy="4536452"/>
          </a:xfrm>
          <a:prstGeom prst="rect">
            <a:avLst/>
          </a:prstGeom>
          <a:noFill/>
          <a:ln cap="flat" cmpd="sng" w="38100">
            <a:solidFill>
              <a:schemeClr val="accent1"/>
            </a:solidFill>
            <a:prstDash val="solid"/>
            <a:round/>
            <a:headEnd len="med" w="med" type="none"/>
            <a:tailEnd len="med" w="med" type="none"/>
          </a:ln>
        </p:spPr>
      </p:pic>
      <p:pic>
        <p:nvPicPr>
          <p:cNvPr id="112" name="Shape 112"/>
          <p:cNvPicPr preferRelativeResize="0"/>
          <p:nvPr/>
        </p:nvPicPr>
        <p:blipFill>
          <a:blip r:embed="rId18">
            <a:alphaModFix/>
          </a:blip>
          <a:stretch>
            <a:fillRect/>
          </a:stretch>
        </p:blipFill>
        <p:spPr>
          <a:xfrm>
            <a:off x="10335650" y="28523249"/>
            <a:ext cx="5805911" cy="3788099"/>
          </a:xfrm>
          <a:prstGeom prst="rect">
            <a:avLst/>
          </a:prstGeom>
          <a:noFill/>
          <a:ln cap="flat" cmpd="sng" w="38100">
            <a:solidFill>
              <a:schemeClr val="accent1"/>
            </a:solidFill>
            <a:prstDash val="solid"/>
            <a:round/>
            <a:headEnd len="med" w="med" type="none"/>
            <a:tailEnd len="med" w="med" type="none"/>
          </a:ln>
        </p:spPr>
      </p:pic>
      <p:pic>
        <p:nvPicPr>
          <p:cNvPr descr="Tabla biomasa vegetacion Cabrera.jpg" id="113" name="Shape 113"/>
          <p:cNvPicPr preferRelativeResize="0"/>
          <p:nvPr/>
        </p:nvPicPr>
        <p:blipFill>
          <a:blip r:embed="rId19">
            <a:alphaModFix/>
          </a:blip>
          <a:stretch>
            <a:fillRect/>
          </a:stretch>
        </p:blipFill>
        <p:spPr>
          <a:xfrm>
            <a:off x="17691625" y="26286425"/>
            <a:ext cx="6014699" cy="1716450"/>
          </a:xfrm>
          <a:prstGeom prst="rect">
            <a:avLst/>
          </a:prstGeom>
          <a:noFill/>
          <a:ln cap="flat" cmpd="sng" w="38100">
            <a:solidFill>
              <a:schemeClr val="accent1"/>
            </a:solidFill>
            <a:prstDash val="solid"/>
            <a:round/>
            <a:headEnd len="med" w="med" type="none"/>
            <a:tailEnd len="med" w="med" type="none"/>
          </a:ln>
        </p:spPr>
      </p:pic>
      <p:grpSp>
        <p:nvGrpSpPr>
          <p:cNvPr id="114" name="Shape 114"/>
          <p:cNvGrpSpPr/>
          <p:nvPr/>
        </p:nvGrpSpPr>
        <p:grpSpPr>
          <a:xfrm>
            <a:off x="17471862" y="14191712"/>
            <a:ext cx="6345524" cy="4144499"/>
            <a:chOff x="17471862" y="14039312"/>
            <a:chExt cx="6345524" cy="4144499"/>
          </a:xfrm>
        </p:grpSpPr>
        <p:pic>
          <p:nvPicPr>
            <p:cNvPr id="115" name="Shape 115"/>
            <p:cNvPicPr preferRelativeResize="0"/>
            <p:nvPr/>
          </p:nvPicPr>
          <p:blipFill>
            <a:blip r:embed="rId20">
              <a:alphaModFix/>
            </a:blip>
            <a:stretch>
              <a:fillRect/>
            </a:stretch>
          </p:blipFill>
          <p:spPr>
            <a:xfrm>
              <a:off x="17471862" y="14039312"/>
              <a:ext cx="6345524" cy="4144499"/>
            </a:xfrm>
            <a:prstGeom prst="rect">
              <a:avLst/>
            </a:prstGeom>
            <a:noFill/>
            <a:ln cap="flat" cmpd="sng" w="38100">
              <a:solidFill>
                <a:schemeClr val="accent1"/>
              </a:solidFill>
              <a:prstDash val="solid"/>
              <a:round/>
              <a:headEnd len="med" w="med" type="none"/>
              <a:tailEnd len="med" w="med" type="none"/>
            </a:ln>
          </p:spPr>
        </p:pic>
        <p:sp>
          <p:nvSpPr>
            <p:cNvPr id="116" name="Shape 116"/>
            <p:cNvSpPr txBox="1"/>
            <p:nvPr/>
          </p:nvSpPr>
          <p:spPr>
            <a:xfrm>
              <a:off x="19920575" y="14119350"/>
              <a:ext cx="1457100" cy="272100"/>
            </a:xfrm>
            <a:prstGeom prst="rect">
              <a:avLst/>
            </a:prstGeom>
            <a:noFill/>
            <a:ln>
              <a:noFill/>
            </a:ln>
          </p:spPr>
          <p:txBody>
            <a:bodyPr anchorCtr="0" anchor="ctr" bIns="91425" lIns="91425" rIns="91425" tIns="91425">
              <a:noAutofit/>
            </a:bodyPr>
            <a:lstStyle/>
            <a:p>
              <a:pPr lvl="0" algn="ctr">
                <a:spcBef>
                  <a:spcPts val="0"/>
                </a:spcBef>
                <a:buNone/>
              </a:pPr>
              <a:r>
                <a:rPr b="1" lang="en-US" sz="1800"/>
                <a:t>Figura 2</a:t>
              </a:r>
            </a:p>
          </p:txBody>
        </p:sp>
      </p:grpSp>
      <p:grpSp>
        <p:nvGrpSpPr>
          <p:cNvPr id="117" name="Shape 117"/>
          <p:cNvGrpSpPr/>
          <p:nvPr/>
        </p:nvGrpSpPr>
        <p:grpSpPr>
          <a:xfrm>
            <a:off x="10259449" y="19512898"/>
            <a:ext cx="6014700" cy="3928439"/>
            <a:chOff x="10259449" y="19512898"/>
            <a:chExt cx="6014700" cy="3928439"/>
          </a:xfrm>
        </p:grpSpPr>
        <p:pic>
          <p:nvPicPr>
            <p:cNvPr id="118" name="Shape 118"/>
            <p:cNvPicPr preferRelativeResize="0"/>
            <p:nvPr/>
          </p:nvPicPr>
          <p:blipFill>
            <a:blip r:embed="rId21">
              <a:alphaModFix/>
            </a:blip>
            <a:stretch>
              <a:fillRect/>
            </a:stretch>
          </p:blipFill>
          <p:spPr>
            <a:xfrm>
              <a:off x="10259449" y="19512898"/>
              <a:ext cx="6014700" cy="3928439"/>
            </a:xfrm>
            <a:prstGeom prst="rect">
              <a:avLst/>
            </a:prstGeom>
            <a:noFill/>
            <a:ln cap="flat" cmpd="sng" w="38100">
              <a:solidFill>
                <a:schemeClr val="accent1"/>
              </a:solidFill>
              <a:prstDash val="solid"/>
              <a:round/>
              <a:headEnd len="med" w="med" type="none"/>
              <a:tailEnd len="med" w="med" type="none"/>
            </a:ln>
          </p:spPr>
        </p:pic>
        <p:sp>
          <p:nvSpPr>
            <p:cNvPr id="119" name="Shape 119"/>
            <p:cNvSpPr txBox="1"/>
            <p:nvPr/>
          </p:nvSpPr>
          <p:spPr>
            <a:xfrm>
              <a:off x="12598700" y="19587775"/>
              <a:ext cx="1299900" cy="296400"/>
            </a:xfrm>
            <a:prstGeom prst="rect">
              <a:avLst/>
            </a:prstGeom>
            <a:noFill/>
            <a:ln>
              <a:noFill/>
            </a:ln>
          </p:spPr>
          <p:txBody>
            <a:bodyPr anchorCtr="0" anchor="ctr" bIns="91425" lIns="91425" rIns="91425" tIns="91425">
              <a:noAutofit/>
            </a:bodyPr>
            <a:lstStyle/>
            <a:p>
              <a:pPr lvl="0" algn="ctr">
                <a:spcBef>
                  <a:spcPts val="0"/>
                </a:spcBef>
                <a:buNone/>
              </a:pPr>
              <a:r>
                <a:rPr b="1" lang="en-US" sz="1800"/>
                <a:t>Figura 3</a:t>
              </a:r>
            </a:p>
          </p:txBody>
        </p:sp>
      </p:grpSp>
      <p:sp>
        <p:nvSpPr>
          <p:cNvPr id="120" name="Shape 120"/>
          <p:cNvSpPr txBox="1"/>
          <p:nvPr/>
        </p:nvSpPr>
        <p:spPr>
          <a:xfrm>
            <a:off x="13196825" y="28635450"/>
            <a:ext cx="1203600" cy="338700"/>
          </a:xfrm>
          <a:prstGeom prst="rect">
            <a:avLst/>
          </a:prstGeom>
          <a:noFill/>
          <a:ln>
            <a:noFill/>
          </a:ln>
        </p:spPr>
        <p:txBody>
          <a:bodyPr anchorCtr="0" anchor="ctr" bIns="91425" lIns="91425" rIns="91425" tIns="91425">
            <a:noAutofit/>
          </a:bodyPr>
          <a:lstStyle/>
          <a:p>
            <a:pPr lvl="0" algn="ctr">
              <a:spcBef>
                <a:spcPts val="0"/>
              </a:spcBef>
              <a:buNone/>
            </a:pPr>
            <a:r>
              <a:rPr b="1" lang="en-US" sz="1800"/>
              <a:t>Figura 5</a:t>
            </a:r>
          </a:p>
        </p:txBody>
      </p:sp>
      <p:sp>
        <p:nvSpPr>
          <p:cNvPr id="121" name="Shape 121"/>
          <p:cNvSpPr txBox="1"/>
          <p:nvPr/>
        </p:nvSpPr>
        <p:spPr>
          <a:xfrm>
            <a:off x="20680375" y="21821550"/>
            <a:ext cx="1299900" cy="338700"/>
          </a:xfrm>
          <a:prstGeom prst="rect">
            <a:avLst/>
          </a:prstGeom>
          <a:noFill/>
          <a:ln>
            <a:noFill/>
          </a:ln>
        </p:spPr>
        <p:txBody>
          <a:bodyPr anchorCtr="0" anchor="ctr" bIns="91425" lIns="91425" rIns="91425" tIns="91425">
            <a:noAutofit/>
          </a:bodyPr>
          <a:lstStyle/>
          <a:p>
            <a:pPr lvl="0" algn="ctr">
              <a:spcBef>
                <a:spcPts val="0"/>
              </a:spcBef>
              <a:buNone/>
            </a:pPr>
            <a:r>
              <a:rPr b="1" lang="en-US" sz="1800"/>
              <a:t>Figura 4</a:t>
            </a:r>
          </a:p>
        </p:txBody>
      </p:sp>
      <p:sp>
        <p:nvSpPr>
          <p:cNvPr id="122" name="Shape 122"/>
          <p:cNvSpPr txBox="1"/>
          <p:nvPr/>
        </p:nvSpPr>
        <p:spPr>
          <a:xfrm>
            <a:off x="20219262" y="25982575"/>
            <a:ext cx="959400" cy="338700"/>
          </a:xfrm>
          <a:prstGeom prst="rect">
            <a:avLst/>
          </a:prstGeom>
          <a:noFill/>
          <a:ln>
            <a:noFill/>
          </a:ln>
        </p:spPr>
        <p:txBody>
          <a:bodyPr anchorCtr="0" anchor="ctr" bIns="91425" lIns="91425" rIns="91425" tIns="91425">
            <a:noAutofit/>
          </a:bodyPr>
          <a:lstStyle/>
          <a:p>
            <a:pPr lvl="0" algn="ctr">
              <a:spcBef>
                <a:spcPts val="0"/>
              </a:spcBef>
              <a:buNone/>
            </a:pPr>
            <a:r>
              <a:rPr b="1" lang="en-US" sz="1800"/>
              <a:t>Tabla 1</a:t>
            </a:r>
          </a:p>
        </p:txBody>
      </p:sp>
      <p:sp>
        <p:nvSpPr>
          <p:cNvPr id="123" name="Shape 123"/>
          <p:cNvSpPr txBox="1"/>
          <p:nvPr/>
        </p:nvSpPr>
        <p:spPr>
          <a:xfrm>
            <a:off x="20020962" y="28272825"/>
            <a:ext cx="1203600" cy="338700"/>
          </a:xfrm>
          <a:prstGeom prst="rect">
            <a:avLst/>
          </a:prstGeom>
          <a:noFill/>
          <a:ln>
            <a:noFill/>
          </a:ln>
        </p:spPr>
        <p:txBody>
          <a:bodyPr anchorCtr="0" anchor="ctr" bIns="91425" lIns="91425" rIns="91425" tIns="91425">
            <a:noAutofit/>
          </a:bodyPr>
          <a:lstStyle/>
          <a:p>
            <a:pPr lvl="0" rtl="0" algn="ctr">
              <a:spcBef>
                <a:spcPts val="0"/>
              </a:spcBef>
              <a:buNone/>
            </a:pPr>
            <a:r>
              <a:rPr b="1" lang="en-US" sz="1800"/>
              <a:t>Figura 6</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nel">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