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27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92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28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55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4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38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94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17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7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4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11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FC2F-76B0-4482-A093-CFB4952BDA20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2A61-282E-410B-BDCE-F1F1F8ED3A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16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96735" y="576775"/>
            <a:ext cx="5706794" cy="1385741"/>
          </a:xfrm>
        </p:spPr>
        <p:txBody>
          <a:bodyPr/>
          <a:lstStyle/>
          <a:p>
            <a:r>
              <a:rPr lang="es-ES" dirty="0"/>
              <a:t>Martin </a:t>
            </a:r>
            <a:r>
              <a:rPr lang="es-ES" dirty="0" err="1"/>
              <a:t>Burber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132" y="2173532"/>
            <a:ext cx="279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23028" y="1825625"/>
            <a:ext cx="8230772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  - La relación con el mundo.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 - La relación con los hombres.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 - La relación con Dios.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323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REFERENCIA A CADA TIPO DE RELACIÓN.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YO- a cada persona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TÚ- al otro u otros y al Tú Eterno o Dios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ELLO- al mundo</a:t>
            </a:r>
          </a:p>
        </p:txBody>
      </p:sp>
    </p:spTree>
    <p:extLst>
      <p:ext uri="{BB962C8B-B14F-4D97-AF65-F5344CB8AC3E}">
        <p14:creationId xmlns:p14="http://schemas.microsoft.com/office/powerpoint/2010/main" val="333990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96318" y="1895963"/>
            <a:ext cx="7799363" cy="3463827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“El espíritu no está en el Yo, sino entre Yo-y-Tú.</a:t>
            </a:r>
          </a:p>
          <a:p>
            <a:pPr marL="0" indent="0">
              <a:buNone/>
            </a:pPr>
            <a:r>
              <a:rPr lang="es-ES" dirty="0"/>
              <a:t>  No es como sangre que circula en ti,</a:t>
            </a:r>
          </a:p>
          <a:p>
            <a:pPr marL="0" indent="0">
              <a:buNone/>
            </a:pPr>
            <a:r>
              <a:rPr lang="es-ES" dirty="0"/>
              <a:t>  sino como el aire que respiras.</a:t>
            </a:r>
          </a:p>
          <a:p>
            <a:pPr marL="0" indent="0">
              <a:buNone/>
            </a:pPr>
            <a:r>
              <a:rPr lang="es-ES" dirty="0"/>
              <a:t>  El hombre vive en el espíritu</a:t>
            </a:r>
          </a:p>
          <a:p>
            <a:pPr marL="0" indent="0">
              <a:buNone/>
            </a:pPr>
            <a:r>
              <a:rPr lang="es-ES" dirty="0"/>
              <a:t>  cuando sabe responder a su Tú.”</a:t>
            </a:r>
          </a:p>
        </p:txBody>
      </p:sp>
    </p:spTree>
    <p:extLst>
      <p:ext uri="{BB962C8B-B14F-4D97-AF65-F5344CB8AC3E}">
        <p14:creationId xmlns:p14="http://schemas.microsoft.com/office/powerpoint/2010/main" val="200864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0843"/>
            <a:ext cx="10515600" cy="558612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Frente al mundo, que es un objeto, un ELLO, el hombre se afirma como sujeto que conoce y quiere. Es una dimensión importante, pero no la única ni la más relevante. A esas dimensiones accedemos a través de las relaciones con otro sujeto, con un TÚ. Aquí no se da una relación de oposición o dominio, como sucedía frente al mundo, sino que tiene lugar un encuentro.</a:t>
            </a:r>
          </a:p>
          <a:p>
            <a:pPr marL="0" indent="0">
              <a:buNone/>
            </a:pPr>
            <a:r>
              <a:rPr lang="es-ES" dirty="0"/>
              <a:t>Solo con este encuentro delante de un TÚ, la persona se transforma en Yo, al encontrar alguien con quien dialogar y comunicarse.</a:t>
            </a:r>
          </a:p>
          <a:p>
            <a:pPr marL="0" indent="0">
              <a:buNone/>
            </a:pPr>
            <a:r>
              <a:rPr lang="es-ES" dirty="0"/>
              <a:t>Pero el ser humano es siempre limitado y finito, por eso en la misma medida en la que llena el YO, le va quedando un sentimiento de vacío y de frustración, que solo puede llenar el TÚ finito, cuyo nombre es Dios.</a:t>
            </a:r>
          </a:p>
        </p:txBody>
      </p:sp>
    </p:spTree>
    <p:extLst>
      <p:ext uri="{BB962C8B-B14F-4D97-AF65-F5344CB8AC3E}">
        <p14:creationId xmlns:p14="http://schemas.microsoft.com/office/powerpoint/2010/main" val="402650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137196"/>
            <a:ext cx="8820443" cy="662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11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3781" y="125974"/>
            <a:ext cx="8151055" cy="5655847"/>
          </a:xfrm>
        </p:spPr>
        <p:txBody>
          <a:bodyPr>
            <a:noAutofit/>
          </a:bodyPr>
          <a:lstStyle/>
          <a:p>
            <a:r>
              <a:rPr lang="es-ES" sz="8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relaciones interpersonales </a:t>
            </a:r>
          </a:p>
        </p:txBody>
      </p:sp>
    </p:spTree>
    <p:extLst>
      <p:ext uri="{BB962C8B-B14F-4D97-AF65-F5344CB8AC3E}">
        <p14:creationId xmlns:p14="http://schemas.microsoft.com/office/powerpoint/2010/main" val="4019041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Se basan en:</a:t>
            </a:r>
          </a:p>
          <a:p>
            <a:pPr marL="0" indent="0">
              <a:buNone/>
            </a:pPr>
            <a:r>
              <a:rPr lang="es-ES" dirty="0"/>
              <a:t>-La solidaridad.</a:t>
            </a:r>
          </a:p>
          <a:p>
            <a:pPr marL="0" indent="0">
              <a:buNone/>
            </a:pPr>
            <a:r>
              <a:rPr lang="es-ES" dirty="0"/>
              <a:t>-El respeto por el otro.</a:t>
            </a:r>
          </a:p>
          <a:p>
            <a:pPr marL="0" indent="0">
              <a:buNone/>
            </a:pPr>
            <a:r>
              <a:rPr lang="es-ES" dirty="0"/>
              <a:t>-La tolerancia.</a:t>
            </a:r>
          </a:p>
          <a:p>
            <a:pPr marL="0" indent="0">
              <a:buNone/>
            </a:pPr>
            <a:r>
              <a:rPr lang="es-ES" dirty="0"/>
              <a:t>-La no discriminación.</a:t>
            </a:r>
          </a:p>
          <a:p>
            <a:pPr marL="0" indent="0">
              <a:buNone/>
            </a:pPr>
            <a:r>
              <a:rPr lang="es-ES" dirty="0"/>
              <a:t>-El amor por el prójimo.</a:t>
            </a:r>
          </a:p>
        </p:txBody>
      </p:sp>
    </p:spTree>
    <p:extLst>
      <p:ext uri="{BB962C8B-B14F-4D97-AF65-F5344CB8AC3E}">
        <p14:creationId xmlns:p14="http://schemas.microsoft.com/office/powerpoint/2010/main" val="627009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dirty="0"/>
              <a:t>Esta visión de comunicación interpersonal lleva implícita la noción de verdad.</a:t>
            </a:r>
          </a:p>
        </p:txBody>
      </p:sp>
    </p:spTree>
    <p:extLst>
      <p:ext uri="{BB962C8B-B14F-4D97-AF65-F5344CB8AC3E}">
        <p14:creationId xmlns:p14="http://schemas.microsoft.com/office/powerpoint/2010/main" val="4107512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05819" y="1758462"/>
            <a:ext cx="8319868" cy="3010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4400" dirty="0"/>
              <a:t>Esto quiere decir que en el acto de comunicación no debe de haber mentiras, debe haber manifestación de sinceridad en los mensajes.</a:t>
            </a:r>
          </a:p>
        </p:txBody>
      </p:sp>
    </p:spTree>
    <p:extLst>
      <p:ext uri="{BB962C8B-B14F-4D97-AF65-F5344CB8AC3E}">
        <p14:creationId xmlns:p14="http://schemas.microsoft.com/office/powerpoint/2010/main" val="393467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-Wikipedia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Academia.Edu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24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6744" y="365126"/>
            <a:ext cx="6627055" cy="605546"/>
          </a:xfrm>
        </p:spPr>
        <p:txBody>
          <a:bodyPr>
            <a:normAutofit fontScale="90000"/>
          </a:bodyPr>
          <a:lstStyle/>
          <a:p>
            <a:r>
              <a:rPr lang="es-ES" dirty="0"/>
              <a:t>ÍNDICE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-Biografía.</a:t>
            </a:r>
          </a:p>
          <a:p>
            <a:pPr marL="0" indent="0">
              <a:buNone/>
            </a:pPr>
            <a:r>
              <a:rPr lang="es-ES" dirty="0"/>
              <a:t>-Filosofía.</a:t>
            </a:r>
          </a:p>
          <a:p>
            <a:pPr marL="0" indent="0">
              <a:buNone/>
            </a:pPr>
            <a:r>
              <a:rPr lang="es-ES" dirty="0"/>
              <a:t>     -El “Yo-Tu”.</a:t>
            </a:r>
          </a:p>
          <a:p>
            <a:pPr marL="0" indent="0">
              <a:buNone/>
            </a:pPr>
            <a:r>
              <a:rPr lang="es-ES" dirty="0"/>
              <a:t>     -Comunicación interpersonal.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1341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4809" y="702750"/>
            <a:ext cx="10515600" cy="1325563"/>
          </a:xfrm>
        </p:spPr>
        <p:txBody>
          <a:bodyPr/>
          <a:lstStyle/>
          <a:p>
            <a:r>
              <a:rPr lang="es-ES" dirty="0"/>
              <a:t>Realizado por: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0983" y="2782229"/>
            <a:ext cx="9023252" cy="2422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MARÍA JOSÉ CRUZ MONTES, 1º C</a:t>
            </a:r>
          </a:p>
        </p:txBody>
      </p:sp>
    </p:spTree>
    <p:extLst>
      <p:ext uri="{BB962C8B-B14F-4D97-AF65-F5344CB8AC3E}">
        <p14:creationId xmlns:p14="http://schemas.microsoft.com/office/powerpoint/2010/main" val="83645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9849" cy="5613644"/>
          </a:xfrm>
        </p:spPr>
        <p:txBody>
          <a:bodyPr>
            <a:normAutofit/>
          </a:bodyPr>
          <a:lstStyle/>
          <a:p>
            <a:r>
              <a:rPr lang="es-ES" sz="9600" dirty="0"/>
              <a:t>        </a:t>
            </a:r>
            <a:r>
              <a:rPr lang="es-ES" sz="9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BIOGRAFÍA</a:t>
            </a:r>
          </a:p>
        </p:txBody>
      </p:sp>
    </p:spTree>
    <p:extLst>
      <p:ext uri="{BB962C8B-B14F-4D97-AF65-F5344CB8AC3E}">
        <p14:creationId xmlns:p14="http://schemas.microsoft.com/office/powerpoint/2010/main" val="296689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25574"/>
            <a:ext cx="6611815" cy="44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0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5119" y="1041010"/>
            <a:ext cx="8321761" cy="486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4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7505" y="2447144"/>
            <a:ext cx="10515600" cy="1325563"/>
          </a:xfrm>
        </p:spPr>
        <p:txBody>
          <a:bodyPr>
            <a:noAutofit/>
          </a:bodyPr>
          <a:lstStyle/>
          <a:p>
            <a:r>
              <a:rPr lang="es-ES" sz="9600" dirty="0"/>
              <a:t>FILOSOFÍA</a:t>
            </a:r>
          </a:p>
        </p:txBody>
      </p:sp>
    </p:spTree>
    <p:extLst>
      <p:ext uri="{BB962C8B-B14F-4D97-AF65-F5344CB8AC3E}">
        <p14:creationId xmlns:p14="http://schemas.microsoft.com/office/powerpoint/2010/main" val="256758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985" y="759936"/>
            <a:ext cx="8587633" cy="5048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731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4957" y="1349864"/>
            <a:ext cx="4324643" cy="3728572"/>
          </a:xfrm>
        </p:spPr>
        <p:txBody>
          <a:bodyPr>
            <a:normAutofit/>
          </a:bodyPr>
          <a:lstStyle/>
          <a:p>
            <a:r>
              <a:rPr lang="es-ES" sz="8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 y Tú</a:t>
            </a:r>
          </a:p>
        </p:txBody>
      </p:sp>
    </p:spTree>
    <p:extLst>
      <p:ext uri="{BB962C8B-B14F-4D97-AF65-F5344CB8AC3E}">
        <p14:creationId xmlns:p14="http://schemas.microsoft.com/office/powerpoint/2010/main" val="5378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su obra más famosa.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Consiste en una especie de diario de pensamientos filosóficos.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Detalla las relaciones entre el hombre y el mundo.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Explica que la persona se realiza a si misma por medio de tres acciones.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3956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399</Words>
  <Application>Microsoft Office PowerPoint</Application>
  <PresentationFormat>Panorámica</PresentationFormat>
  <Paragraphs>52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Martin Burber</vt:lpstr>
      <vt:lpstr>ÍNDICE</vt:lpstr>
      <vt:lpstr>        BIOGRAFÍA</vt:lpstr>
      <vt:lpstr>Presentación de PowerPoint</vt:lpstr>
      <vt:lpstr>Presentación de PowerPoint</vt:lpstr>
      <vt:lpstr>FILOSOFÍA</vt:lpstr>
      <vt:lpstr>Presentación de PowerPoint</vt:lpstr>
      <vt:lpstr>Yo y Tú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relaciones interpersonales </vt:lpstr>
      <vt:lpstr>Presentación de PowerPoint</vt:lpstr>
      <vt:lpstr>Presentación de PowerPoint</vt:lpstr>
      <vt:lpstr>Presentación de PowerPoint</vt:lpstr>
      <vt:lpstr>BIBLIOGRAFÍA</vt:lpstr>
      <vt:lpstr>Realizado por: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cruzmontesmariajose@gmail.com</dc:creator>
  <cp:lastModifiedBy>cruzmontesmariajose@gmail.com</cp:lastModifiedBy>
  <cp:revision>12</cp:revision>
  <dcterms:created xsi:type="dcterms:W3CDTF">2017-04-26T21:42:50Z</dcterms:created>
  <dcterms:modified xsi:type="dcterms:W3CDTF">2017-04-27T00:50:24Z</dcterms:modified>
</cp:coreProperties>
</file>