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61" r:id="rId3"/>
    <p:sldId id="259" r:id="rId4"/>
    <p:sldId id="265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3E81-F82E-4356-AEA3-5D95A84372E4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642E-4AF9-4CBD-B230-89D089043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3E81-F82E-4356-AEA3-5D95A84372E4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642E-4AF9-4CBD-B230-89D089043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3E81-F82E-4356-AEA3-5D95A84372E4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642E-4AF9-4CBD-B230-89D089043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3E81-F82E-4356-AEA3-5D95A84372E4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642E-4AF9-4CBD-B230-89D089043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3E81-F82E-4356-AEA3-5D95A84372E4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642E-4AF9-4CBD-B230-89D089043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3E81-F82E-4356-AEA3-5D95A84372E4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642E-4AF9-4CBD-B230-89D089043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3E81-F82E-4356-AEA3-5D95A84372E4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642E-4AF9-4CBD-B230-89D089043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3E81-F82E-4356-AEA3-5D95A84372E4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642E-4AF9-4CBD-B230-89D089043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3E81-F82E-4356-AEA3-5D95A84372E4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642E-4AF9-4CBD-B230-89D089043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3E81-F82E-4356-AEA3-5D95A84372E4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642E-4AF9-4CBD-B230-89D089043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3E81-F82E-4356-AEA3-5D95A84372E4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BE642E-4AF9-4CBD-B230-89D0890436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E3E81-F82E-4356-AEA3-5D95A84372E4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BE642E-4AF9-4CBD-B230-89D089043650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071546"/>
            <a:ext cx="5895988" cy="407196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s-ES" sz="4000" dirty="0" smtClean="0"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RUTINA DE PENSAMIENTO:</a:t>
            </a:r>
            <a:br>
              <a:rPr lang="es-ES" sz="4000" dirty="0" smtClean="0"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ES" sz="4000" dirty="0" smtClean="0"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“LAS PREGUNTAS ESTRELLA”</a:t>
            </a:r>
            <a:endParaRPr lang="es-ES" sz="4000" dirty="0">
              <a:solidFill>
                <a:srgbClr val="FF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488" y="5929330"/>
            <a:ext cx="5530608" cy="571504"/>
          </a:xfrm>
        </p:spPr>
        <p:txBody>
          <a:bodyPr>
            <a:normAutofit fontScale="92500"/>
          </a:bodyPr>
          <a:lstStyle/>
          <a:p>
            <a:pPr algn="ctr"/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COLEGIO CARDENAL SPÍNOLA  HUELVA   </a:t>
            </a:r>
            <a:endParaRPr lang="es-E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Imagen 1" descr="escudo vertical sin nomb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357826"/>
            <a:ext cx="100013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AutoShape 2" descr="data:image/jpeg;base64,/9j/4AAQSkZJRgABAQAAAQABAAD/2wBDAAkGBwgHBgkIBwgKCgkLDRYPDQwMDRsUFRAWIB0iIiAdHx8kKDQsJCYxJx8fLT0tMTU3Ojo6Iys/RD84QzQ5Ojf/2wBDAQoKCg0MDRoPDxo3JR8lNzc3Nzc3Nzc3Nzc3Nzc3Nzc3Nzc3Nzc3Nzc3Nzc3Nzc3Nzc3Nzc3Nzc3Nzc3Nzc3Nzf/wAARCAD0AM4DASIAAhEBAxEB/8QAHAABAQACAwEBAAAAAAAAAAAAAAEFBgIDBAcI/8QAOxAAAgIBAgQDBQYEBAcAAAAAAAECAwQFEQYSITFBUWEHExRxkRUiQoGhwSMyUtEzcrHhCCVEYoKS8P/EABoBAQACAwEAAAAAAAAAAAAAAAABAgMEBQb/xAArEQEAAgIBAgUDBAMBAAAAAAAAAQIDEQQhMRITQVFhBTJxFJHB8IGh0bH/2gAMAwEAAhEDEQA/APt5ACAAAAAAAAAAAApABSAAAAB15F9ONTO7IthVVBbynZJRjFebbNSv9qPBdFsq5a5XJx7uqm2cfylGLTNI1fPftC9p8eGcu2yGh4ErHKmqf+POtdZNr1ey8kn4s+g5Hs94RvwliS0DBjBLZThXy2Lb/vX3t/mwMvo2t6XrmP8AEaRn0ZdSezdU9+V+q7r8zIH5h1jG1H2Ycef8vyLJqrlsqlJ7fEUS/BP6OL9Vutj9JaPqFeraTh6jQnGvKpjbFPulJb7MD2AAAAABSFAgAAAAAYHN1HUas6VddW0d9oQ5ObnXnv6mePLlXyx76ZTntRPeEvJS8Hv+gHpg5OEXOPLJpbx77PyKAAAAAAAAAAAAH50loPEGge1ur4LFyJ2T1B3U3RqlyWUzlvN79tlGbT69D9FgN7LdgfBv+IiUHr2kRTjzxxZ8yW26Tn03+j/U+o+zDHtxeANDqvhyT+FUtvRttfo0fIc/Hu9qPtRvhjOUtLx5KErN9uTHg9m16yblt/m9GfoSquFNUKqoqMIRUYxXZJdkByAAAAAAAABSAAABHJJpOSTfZbnG6qF9UqrVvCa2aNevx5LXY/FzcYTs5oTb23Xgk/DyNjcoqPM2lHbvv0AwUMy7SMl42Q3Zj94PxUd+/wDsZ2ElOEZwe8ZJNNeKNb17Krysmquh8/Jut49d29ui8+xm9MpnRgU1W/zxj1Xl132A9QAAAoAEKQACkAGo+1HWb9J4UuqwYOzO1CawsaC7udnR7eu25txqOsRq1H2jaHhzjXP7Pw785xk3vGUnGuD27P8AF9N/IDu9nfCNHCGgV4iSlmXJTy7V+Ke3ZeiXRfXxNoAAAADHajrmm6daqcvLhG5rm91FOc0vNxim0vUuk63pmsKb0zNpyHD+eMX96PzT6o172d16rTPW4azh2VXyzXZ8RNbe+3XZPxSSW3hs0Yfimv4D2o6Fdpq5MjKUVkRgtuePM02//Hf/ANUzfrxcc3tiiesRve+nbf8AeqvinW30oEKaKwACBAABwtqrug4WwjOL8JLc8stJwW2/cLr4KTS+m57QB0Y+HjY3+DTCD80uv1O8AAAAKAAAIUAAQAfO9W9rmhaZxRLSLKLrKqrPdX5sGuWuXZ9O7Sfdr177H0Q+G677GdUy+Lb54eRRHScq52yunP79Sk25R5fxPvs9/FduoH3GMozipRacWt00+jRTrxqIY2PVRVvyVQjCO/klsjsAAADhfdXj02XXSUa64uc5PwSW7Zq3C2j2ZWp38U6rBrMy1ti0y/6aj8K/zNdX5bv1MpxZnadg6Jf9rZMqMe9e5coR5pPm8EvHpuZLByqM7EpysOxWUXQU65x7NPsbFZtTFMxH3dN/Ht/n1/CO8u4pAa6QAAAAAAAAAAAAAAAAAAAAAAAAAAAAB4Nb0bA1zC+D1Oj3tPMppczi4yXimu3ienCxaMHEqxMSuNVFMVCuC7RSO4FvHbw+HfQAAVFAAAhSAAAAAAAAADxZ2q4eC+W+5c/9EVvL/YxnEmsTxn8Jiy2scd5zX4U/Bep18OaRRZjxzMqKtnNtwjLqkt+7XizmZObe+f8AT8eIm0d5ntH/AFu041a4vNyz09IjvLss4pq3/gYlti37tpf6bnWuK4qSU8KS8/4nVflsbHGKitopJeSWx05WFjZcHHIphNPxa6/XuTfj87W65o37eGNfyiuXjb1OP/csZRxNg2PaxW1eso7r9DMVW13VqymcZwfaUXumaTrmkvTbYutylRP+WT7p+TPNpuoX6ferKZbx3+9BvpL/AO8znU+r58GXyuVX9v71blvp+PLj8eCX0EHXjX15OPC+p7wmt0dh6KsxaNx2ciYmJ1IACUAAAAFAgBQABAKQAAAAAAAAADQNa5/tbL95vze8ffy8P02MxwnqO0ngWdnvKt/q1+/1MhrGh1ajP30Juq/bZvbdS+Zw0bQFgX/EW3e8sSailHZLfx+h5vDwOVg53mV+2Z7/ABP9/d2MnKwZOL4bd9dvlmyFIekcdjOJa42aPe3+DaS+e/8AuaMblxZkqrTlSntK6W23our/AGNNScmkk229kl4nkPrtqzyoiO8RD0H0yJjBufduHCEpS0ycZPpG1qP0TM4eLRsR4WnVUzW09uafzfU9p6XhY7Y+PStu8Q43JvF81rR22AA2mAAAApCgQoIAAAAAAAAAAAAAAAAAOF1sKap22yUYQW8m/BHM1rinMnbbXpuOnKUmnNR6tvwX7/Q1uXyY4+Kb+vpHvLNx8M5skV/umE1LMs1LNla0+r5a4LrsvBfM2Dh/Q/h+XKzI/wAbvCt/g9X6/wCh6NE0SvBjG69KeTt336Q+Xr6mYOZwPplvH+o5PW09de35+f8Axu8rmx4fKw9KgAO45jrtyKKWlddXW5dlOaW/1Ozv2MNpWBOyvNWr4lUrLMif35JS95Dw+SS6I6eDJWfZ+RDmlLHryZwx3J7/AHF+wGfAAAAAAAAAAAAAAcbbIU1TttnGFcI80pSeySXiYSrWdQ1Cr3+j6ZGzGf8AJdk3+694vOMdm9vV7FLXivSVorMs6DV6OMI0amtO1zBnp98mlGbmp1vfs9/J+ZtApkrf7ZLUtXuAAuqAFAknsm32XU1/hmr4m7K1K3aU5zcYPyXd/sZ26tW02VNtKcXFuPRrdbdDqwMOvBxY49LbjFt7y7vd7mrlwzkz0tP213P+fT+WemSKYrVjvOv2egAG0wAAA8mpxstxvh6pyhK+Src4rrCL7teu2/1O/Gx6sXHrox4KFVceWMV4I8mp4mZk3YksPNePCqzmtilv7yPl/r9fQ94AAAACgQFAEKASIACBh+LsLJ1Dh7MxsJb3Timo77c2zTa/NI6+C4Z9XD2NTqVMqbat4RjLpLkT6brwf9jOEk1GLlJpJLdt+Bj8uPM8zfppfxz4PC+f+1lVcumvZe+3sXTvy9P3N20iNsdKw45G/vlRBT3778q3NV0zTZcT69LXs6L+z6pcuFVJf4ii+kmvLfr6v5G6mDBWZyWy+k9v+smW2qVp7AANtgUEKBqvEGtZMMueLizdUa+kpLvJ7efgY7E1zPxrFJ3ythv1hY90/wA/AzutaB8bc8jGnGFsl96Ml0k/PfwPDh8L3ysTzLIRrT6qD3b/ALHl+Tg+ozypmu+/Sd9NO5hy8OMERbXz7tppsjdTC2O/LOKkt/Jrc5EhGMIxhBJRitkkuyOR6eN66uJOt9EABKAAAAAAKQoAEKBAAAAAA8WtU3ZOlZOPjLey2Hu+j22Teze/ybPaa1xzj63kYNEdDlatpv30abOSbXh13XTuY8s6pM63+F8cbtEbbHVXCmqFVUVGuCUYxS6JLsjkeDQoZ1ekYsNUnz5ih/Fe+/X1fi9tj3lqzuInSsxqQAFkAAAAAAAAAAAAAAAAAAAAAACkAApAAAAAAAAAABQIAAAKAIAAAAAA6KczFvvuooyabLqGlbXCxOVe/wDUl1X5neAAKBACgAAAIAAAAAAADozMzFwaHfm5FVFSe3PZNRX6nefPsjULH7VqsXUaHZRGvkxIuO6g3FPnS+akt/7GPJfwRHz0bnD4v6i1vasTafedezZ6+LNBsuVX2pRCb7e83gn+ckkZqMlKKlFpprdNPozC8YaXi6pw/mQyq4uVdM7K5tdYSSbTT/I1n2P6hk5Ol5mJdKU6cacfdN/hUk94/Lpv+ZXzLRkilvVnnh4svEtycUzHhmImJ69+0xOo/bT6CADM5gAQAAAABo/tT4nzNC0/BwNJkq9R1a/4em+S6UrdJy+f3lt9QMhwxoWh4fEOu6lpWJKvKsv91kXO1yjKTSnNRXh96XX1NoNcyMjS/Z/wlCd6yJYeIoxnOEHZZOcpdZy825Ntt+ZncPJpzcSnKxp89N9cbK5bbbxa3T+jA7ikKAAAEAAAAwy1uWTrWVpODXX7/FgpWSvk4p7/ANKS6pbrd9O/iVtaK91bXiut+rMg1+HEN2Nr9Gj6pixrtyI81F1FjlCffo00muzNgFbxbsimSt969AAFlw4uEHNTcYuaWylt1RyAGqcfZuRLCq0PTIOzP1LetJfgrX80n5Lw+pkuE9Ap4d0mGHXJTtb57rNtueb/AGXZHZgYU/trUdQyK2pycKaJPZ7VRin08t5OX0MqY603aby3s3I8OCvGp27z8zP8R2/PUABkaIAAAAAGB4w4U0/izToYue7KrKZ+8oyKXtOmfmv7GeAGq38MapqWnPS9c195eDNKN6rw41W3x/plPme2+3XZJ/I2eimvHorpohGFVcVCEIrZRS6JI5gAAAAAAAFAh13zjTVZfyczjFvpsnLbw3Ow8+fhY2o4s8XNpjdRP+aEt9nt1RE710RO9dGO0rR4LL+18+Sv1G2C+/3jTH+iC8uvfu+vmZk6cPFowsWvGxK41U1raEI9kjuIrWKxpWlIrGgAFlwkt3FqLSlt0bXiUAaXwZpfFOFrGZbruZK3FkmlGV3Opy36Sivwrbfy+RuhQVpSKRqGxyuTbk5PMtERPxGoQFIWa4CkAAAAAAAAAAFAgKAAAJAAEAAAA2AAAAAAAAAJAAAAAQAAAAAAAAAAJH//2Q=="/>
          <p:cNvSpPr>
            <a:spLocks noChangeAspect="1" noChangeArrowheads="1"/>
          </p:cNvSpPr>
          <p:nvPr/>
        </p:nvSpPr>
        <p:spPr bwMode="auto">
          <a:xfrm>
            <a:off x="155575" y="-1112838"/>
            <a:ext cx="1962150" cy="2324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172" name="Picture 4" descr="http://www.bankimia.com/blog/wp-content/uploads/2011/10/pregunta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857232"/>
            <a:ext cx="257175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77151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s-ES" sz="5400" dirty="0" smtClean="0"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OBJETIVOS</a:t>
            </a:r>
            <a:endParaRPr lang="es-ES" sz="5400" dirty="0">
              <a:solidFill>
                <a:srgbClr val="FF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488" y="5929330"/>
            <a:ext cx="5530608" cy="571504"/>
          </a:xfrm>
        </p:spPr>
        <p:txBody>
          <a:bodyPr>
            <a:normAutofit fontScale="92500"/>
          </a:bodyPr>
          <a:lstStyle/>
          <a:p>
            <a:pPr algn="ctr"/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COLEGIO CARDENAL SPÍNOLA  HUELVA   </a:t>
            </a:r>
            <a:endParaRPr lang="es-E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Imagen 1" descr="escudo vertical sin nomb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357826"/>
            <a:ext cx="100013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428728" y="2857496"/>
            <a:ext cx="67866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APRENDER A HACER PREGUNTAS REFLEXIVAS QUE NOS AYUDEN A PROFUNDIZAR EN EL TEMA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AYUDAR A VALORAR  LA COMPLEJIDAD DEL TEMA A TRATAR</a:t>
            </a:r>
            <a:endParaRPr lang="es-E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46" name="AutoShape 2" descr="data:image/jpeg;base64,/9j/4AAQSkZJRgABAQAAAQABAAD/2wCEAAkGBhEPEBAPDQ8QDw8PDxAPDxAPEA4PEBAQFREVFRQQFBUXJyYeFxkvGRISHy8gIycpLC4tFh4xNTAqNSYvLCkBCQoKDgwOGg8PGjYlHx4sKi8rKS4sLDUwKSw1KTUvNCowLCksLCwwKSw2NSw0KSwpKSwsMSk1LCksLCwvKSwuNf/AABEIAOEA4QMBIgACEQEDEQH/xAAcAAEAAQUBAQAAAAAAAAAAAAAABAECAwUGBwj/xABJEAABAwICAwwIBAIJAwUAAAABAAIDBBEFEiExQQYHEzJRUmFicXOhshQiM4GRk7PSI0KxwVPhFXKCkqLC0fDxQ2ODCBYXJDT/xAAbAQEAAgMBAQAAAAAAAAAAAAAABAUBAwYCB//EADIRAQACAQMCAwYEBgMAAAAAAAABAgMEETEFEiFBURNhcZGx0SKBocEUQlKi4fAGFTL/2gAMAwEAAhEDEQA/APb3Otbp1dKZ+qfBR6s+vB3h+m5SkFufqnwTP1T4K5EFufqnwTP1T4K5EFufqnwTP1T4K5EFufqnwTP1T4K5EFufqnwTP1T4K5EFufqnwTP1T4K5EFufqnwTP1T4K5EFufqnwTP1T4K5EFufqnwTP1T4K5EFufqnwTP1T4K5EFufqnwTP1T4K5EFufqnwTP1T4K5EFufqnwQPvo267K5RWH8d/dR+Z6CUiIgiVfHg7w/TcpaiVfHg7x303KWgIiICIiAiIgLX4xj1PRs4SqlbG38oOlzjyNaNLj2LSbuN3ceHMyMAkqni7I/ysH8R9tnINZ8V4jimKzVUjpqiR0kjtrtg5rRqA6AombUxTwjlfdN6PfVR7TJ4U/Wfh93o2L79GktoqbRskqCdPTkb9y5yffTxJx0TsZ0Mhi/zArkUUC2fJbzdZi6XpMUbRjifj4/V1ke+jibddQ13Q6GH9gFt8P35qlthUU8Mo2mMvid45h4LzxFiM2SPN6v03SXjaccflG302e64Jvo0NTZr3mmkOjLOA1pPRIPV+Nl1zXgi4NwdII1Ecq+XF0e5bd1U4e4BjuFgv60EhOS20sOth7NHKCpWPWTxdR6v/j1du7Tz4+k/tP3+b6BRanc5ulgxCIS07tVhJG6wfG7muH6HUVtlYRMTG8OSyY7Y7TS8bTHkIiLLwIiICIiAiIgKJH7d/dR+Z6lqJH7d/dR+Z6CWiIgiVfHg7x303KWolXx4O8d9NyloCIiAiIgLnt2O62PDoC82dM8EQx31nnHqi48BtW3xTEmU0Mk8psyJpceU8jR0k2A7V897pcdkrZ3TTHS46Gg3axv5Y29AHxJJ2qNqM3s42jmV30jpv8AF3m9/wDxXn3z6ff/ACg19dJUSPmmcXySOLnOO0/6bLKOiKod9EREbQIqOeACToA0krU1WMHVGLDlIuV7pjtfhH1Gqx6eN7z+Tbouc/pCTnu+KkU+LvB9f1x8D7its6e0INOr4bTtMTDdorIZmvGZpuNuwg8hCvWiYmPCVrS9bx3VneGz3P4/NQTtngOkaHsPFkZfSx3R+h0r6BwLGo62COogN2PGkHjMcOMx3SCvmtdvvV7pjTVQppD+DVEN0nQ2bUx3v4p7W8ilabN2W7Z4lR9a6fGfFOWkfir+sen2+T21ERWrgxERAREQEREBRGe3f3UfmepaiR+3f3UfmegloiIIlXx4O8P03KWolXx4O8d9NyloCIiAiKhQeZ78GO24Kja6wtw82nZpEYPwefcF5Q599Ou62W+3WzuxCo4WKWKMyZGOkY9gkYwBoLCdBbovo5VxMc7mcVxb2avgq3JinJabS7TR66mlw0xVjeNt5n3zz8uHRotTFjDhx2h3SNBW83NwCuqYaaPNmlka06DdrL+u/sDblR5w3jyW1Oo4LRv3bfF6DuF3roayBtViHCOY8kxQNcY2uYNAe8j1jc3sARo06b6O0/8Ai3CcuX+j4Lcv4mb+9e/iump6dsbGxsGVjGtY1o1BrRYD4ALIrbHjildocDqtXk1GWclp54j0h5lj28PQTAmidJSSbBmdNCTyFr/W+DvivH90G4ypw6fgatlibmN7bmOVt7ZmO+Gg2I2hfVq0+6rc3HiFM+CUAE+tE+2mOQD1Xj9DygkJam/DGDUTW34uHzTSw5dKkNddR8RD4nvieMr43uje3muaSCPiCpmAYVPVEx00T5n30hgJsDtcdTR0khV2au/HLsun5PZzMWn8KxVY8ggtNiCCCNYI0grs4N6PEHC7hBGea6a5/wAII8VAxTe5xCmaXug4Rg0l0DhLYcpaPW8FpnFePHZYV1+mtPbGSN/jD23c3inpdJT1G2WJrndD7WeP7wctmuJ3oakvw4NP/SqJmDsOV/8AnK7ZXGO3dSJfPNZijFnvSOImfkIiL2iiIiAiIgKJH7d/dR+Z6lqIz27+6j8z0EtERBEq+PB3jvpuUtRKvjwd476blLQEREBERBiqaVkrSyVjJGHWx7Wvae0HQVw+O7y2G1N3RRuo5Dtp3WZfpjddtuyy71FiYiXqt7V4l4BjG8NXRO/+pLDVMJAuTwEjQTrc11xbsJOjUvVNwW9/BhMNm2kqZAOHnI0u25Gc1l9m3Wejq0WIrENl897xtIiIvTSIUVCg8P3SbjjW4/UQMuyM8HPO8AeowxMLiOsSbDpPQvVsIw+GjibDSxtijbsbrJ5zjrc7pK0GCTskmrqttj6RVGNruWKBoibboLmyH3rcelLXjrHPqm6rNa22OeKxEfnt4tn6QgqFrPSlQVS2ITaUMccZfwbGsMr+EflFs0lgC49NmjT0KeueFSt5TS5mNdyjxRmZmfGWVERGBERAREQFEZ7d/dR+Z6lqJH7d/dR+Z6CWiIgiVfHg7w/TcpaiVfHg7x303KWgIiICIiAiIgIiICIsNXWMhY6SV7Y42C7nuIDQOkozETM7QzXXnO+Lvitga+jon5p3AslkadEIOgtaef5e3Vot22+s+fNT4cXRxaWvn0tlkHIzmN6dfYvOLqBm1P8ALT5uo6d0faYy6iPhX7/b5+j07cHWj0JrR+SSRp97s36OC6H0teY7j8Y4GQxPNmTWsdgkGr43t8F2pqlIwWi1I9yp6rgnFqbb8W8Y/NuvSulVFUoGG8HLcPlyOvYDLf3k3UufB5mkcHaVrtTmG1v6wOkeK3qxmFSurwj2Md9oJ+JJC5NmBzZmg5Q1xAc4OHqjadK7aJga0NbqaAB2AaEFyIiAiIgIiICiR+3f3UfmepaiM9u/uo/M9BLREQRKvjwd476blLUSr48HeO+m5S0BERAREQEREBEWOedsbXPe4NYxpc5x1NaBck+4IRG6FjmOQ0ULp6h2Vo0ADS57tjGjaf8Ak6F4Vux3aT4hJ+IckTT6kLT6rO3nP5T7hZZN2e6x9fO6UkiJl208Z/K2/GI5xtc+4bFy11V5s83naOPq7np3Ta6WsXvG95/t90e/1kVbq1FHW265dHgePSPcyBzXSvcQyMsBc8k6mkDX2rWYDueqK+UQ0sed2gucdDI2857tg8TsBXuO5DcJT4YzPolqC38Sdw1Da2Mfkb4naeSVp6X33jhSdX1GnjH7PJG9vKPOPfv5fu4CWCVjjdrmuaSDcWII1hbrDcfkY0F+q9j0FdDUQxyOe5wBL3Em/StZUblWvvwT7X/KdXxVk4tuKDFxLovpXQUDCI23dmOk31azcD3avcuXwLB+CNntsb6Lm9xyg7VvYK7JJwb+K4AsPJyjsug2aIiAiIgIiICiM9u/uo/M9S1Ej9u/uo/M9BLREQRKvjwd4fpuUtRKvjwd476blLQEREBERAREQFwe+5jfA0jKdhs+qfZ1v4TLF3xJYOwld4vEd93EeExDg76KeFjLdZ13u8HM+Cj6i3bSfetuj4Yy6qu/FfH5cfrs4eodqHvWFVkOlW3VW7i07yrdbvcjuVlxKoEMXqsaA6aUi4jZfxcdIA29gK0a983qsGFPh0T7WkqbzvO0g6Ix2ZA0+8rfhx99tpVnUtXOmw91eZ8I+7oMCwCChhbBTMyMGkk6Xvdte9213+xYLPil+Bly6+DcfBSlQjlVpEbOGtabTvafGXm5xWx1rNHjFtqsqsDbwj2Bt8r3AdgNhpUWTc9026ASsvLaDdA4anKr8ZD8oJ9YHQejb+y1cGCtv61z/act1CI4w0cG2zb5fVGi+v8AQIOjwevztyuOkajyhbJczRYmHyRsYNJeNXJrPhddMgIiICIiAojPbv7qPzPUtRGe3f3UfmegloiIIlXx4O8d9NylqJV8eDvHfTcpaAiIgIiICIiChXzlu4rM+IVsjiLCokbc6rMOQeDF9HLzLH94ynqpHysrKmN8j3PIeIpWBznEmwAabXPKtGbHOSIiFp03WU0lrWtHjMbQ8ZFawnQ8e/R+qyBwOo37F2uIf+nurb/+erp5hySNlhcfhmHiudrN6DF4TopDIL2DoZYXjXyXBHvCjzplxTrMTzEfPb6taBfQNZ0DtX1LhtKIYYohqiijjH9lob+y8l3G7yMrSybFKgjKWvFNAQ7SDe0kh0doaP7S9jW7Bimm+6r6nrqantinluKj3AAk6gLnsVVExW/AyW1hhPuGk+F1JU7layqs9zjoD3EntJv+6jmpbyhSHxh406lAfg8V75fEoLjXsB1+4a1lhBkewPGVhe0EXs4gkX1algFOyPS1oHTtSgnzzRtG2Rg/xBB29Dg8MBJhjDXHQXEuc63Jd1ypqIgIiICIiAojPbv7qPzPUtRI/bv7qPzPQS0REESr48HeO+m5S1Eq+PB3jvpuUtAREQEREBERAWuxjdBT0bM9VM2MWJaCbvd/VaNJ9y1G77dZ/R1ODHYzzEshB0hthd0hG0AEaOUheDYniL5nOfK90j3m73vJc53af2UbNn7J7Y5XfT+lTqa+1yTtX9Z/31ej4xv3nMW0NM0sH56guu7pDGHR8VjwzfwkzAVlKwsvpdA5zXNHKGvuD2XC8uVFE9vfffde/wDW6Xt7ez67vqPCMYhq4mz0zxJG/URoIO1rhrBHIVNXhm8/j7oa30Un8KrBGU6hKxpc1w7QHN945F7mp+K/fXdymu0v8Nl7PLmPgKjm3BB0gix7FVFtQnGWto5NCwyOWaQ6T2n9VFmcg1WKVJFmt1u8ByrYbkqW9RHfZmd8Gn97LTSuzyk7B6o9387rqNx0f4xPJG79WhB2aIiAiIgIiICiM9u/uo/M9S1EZ7d/dR+Z6CWiIgiVfHg7x303KWolZx4O8P03KRdBddVVl0ugvVLq26oXIL7pdWZkzIPH9/CR3pNKPyejvLeTNwnreGReaFe875u5R2IUodTi9TTkvibq4RpAzxDpNgR0tA2r57lq3RvLXtILSWvY4FpBGtpB0gqDmxTNpn1dT0/W1jDWn9PKUiwtrWHU63Q7Qf8ARbTB8Bqa0htHBJNpsXMH4bf60h9VvvKjdlt9tlx7fHt3d0bfFud7OjdLilLl1RudK48jWMdr95aPevoi64ze/wBw7cMjc+QtkqpQBI5vFY0aeCYTrF9JO0gcgXX51Y4aTSvi5DqWprqM29eIjZkul1jzqLiVbwbCRrPqj9ytytcw52tQquSwJ5As1TUgLXzy52PIGhuUOPadA8D8EEClbtXY7jmevIeoB8XfyXJUxXabkY7NledrmtHuBP8AmCDpLpdY8yZkGRLqzMl0F6XVl0ugvUSP27+6j8z1Juo0Xt391H5noJaIiCHXn1oe8PkcsmdYsQ40PeHyOV5CCudUMitIVpagv4RU4VYy1WlqDIZlQzrAYzyrG6E8qCQalaDH9yeH15z1dNHJJa3CtLo5ewvYQT77rYvo3H8xUd+GOP8A1HBGYmY4afDd7rCad2dlGx7hqM7pJwOxryW+C6hlUGgNaAGjQGgAADoA1LUnCHfxXqowt38R6E2meW39MCr6WtU2hI/M5ZBBbajDZCqWoxmpuQNjR4n/AGFmkcGAknQPDpWCamEgvmsTtQc5VOJNhpJNgBtPItvidAIKIM0Z3SNdIeV1naOwav8AlZqXCI43NkdJmc03AsA2/wCqwY/WZsrDxLZh0nUg0NKF2+5zRD2vcf0H7LlKZjB/ytnDWloDQ8hoN7A2/mUHW51XMtFR4n6zW3vcgLaiVBKzJmUcSq4SIM+ZVzLBnVc6DPdYIT+O/uo/M5XZ1jpj+M/u2eZyCciIgh1/Gh7w+RyyLHW8eDvD5HLOAgx2VMqy2VC1Biyqhas2VUyoMORWlikZVTKgjlitLFKyKmRBEMStMKm5FTIggmErG6ArY8GnBINNNTP/ACke/StJUYRWA3idFbm+s0e7XZdpwSpwSDhvQa/bEw9krf3V/wD7fmmA9JYBlvlyyHRfXpHYu24JV4JBxTdxrP8AuDskesrdxzOfMP8AyfyXY8EnBoOaotzbYnB7XSFw1Zn5rdi2rICFsREnBoIQjKvDCpfBpwaCMAVdZZ+DTg0GGxVKT2z+7Z5nKRkWGAfjv7qPzOQTUREESs48HeH6blIWDEIHuDTEWh7DmbmBLb2I0gW5VrMmI8+l+VJ96DdJZaXJiPPpflSfemTEefS/Kk+9BurJZaXJiPPpflSfemTEefS/Kk+9BurKllpsmI8+l+VJ96ZMR59L8qT70G5sllpsmI8+l+VJ96ZMR59L8qT70G5smVabJiPPpflSfemTEefS/Kk+9BubJZabJiPPpflSfemTEefS/Kk+9BucqZVpsmI8+l+VJ96ZMR59L8qT70G5yplWmyYjz6X5Un3pkxHn0vypPvQbnKllpsmI8+l+VJ96ZMR59L8qT70G6sllpcmI8+l+VJ96ZMR59L8qT70G6si0uTEefS/Kk+9MmI8+l+VJ96DdItLkxHn0vypPvTJiPPpflSfeg3Sjxe3f3UfmetbkxHn0vypPvU/DoJQS+oLDIQG/htLW2BJGgk8pQTkREBERAREQEREBERAREQEREBERAREQEREBERAREQEREBERAREQEREH/9k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147" name="Picture 3" descr="C:\Users\Marina\Desktop\PREGUN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100010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42138" cy="57150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s-ES" sz="5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TAREA</a:t>
            </a:r>
            <a:endParaRPr lang="es-ES" sz="5400" dirty="0">
              <a:solidFill>
                <a:schemeClr val="accent1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143504" y="6286520"/>
            <a:ext cx="3786214" cy="28575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COLEGIO CARDENAL SPÍNOLA  HUELVA   </a:t>
            </a:r>
            <a:endParaRPr lang="es-E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Imagen 1" descr="escudo vertical sin nomb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357826"/>
            <a:ext cx="100013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1142976" y="1714488"/>
            <a:ext cx="7572428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1º HACER UNA  “ LLUVIA DE PREGUNTAS”  </a:t>
            </a:r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(entre 10  o 15)</a:t>
            </a:r>
            <a:r>
              <a:rPr lang="es-E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SOBRE LA FÍSICA.</a:t>
            </a:r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Primero pensar 5 cada uno individual ( 5 minutos)  y después el grupo las pone en común y hace una lista única de 10 ó 15 preguntas. ( 5 minutos). </a:t>
            </a:r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 puede ayudar ……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¿Qué pasaría si,….?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¿ Y si,….?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¿Qué sería diferente si…..?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¿Por qué,……?</a:t>
            </a:r>
          </a:p>
          <a:p>
            <a:pPr marL="342900" indent="-342900">
              <a:lnSpc>
                <a:spcPct val="150000"/>
              </a:lnSpc>
            </a:pPr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Las preguntas te deben llevar a una reflexión para responderlas</a:t>
            </a:r>
            <a:endParaRPr lang="es-E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2" name="Picture 2" descr="http://us.123rf.com/400wm/400/400/steph79/steph791201/steph79120100036/12305859-concepto-de-las-cinco-preguntas-w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643314"/>
            <a:ext cx="2214579" cy="1660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42138" cy="57150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s-ES" sz="5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TAREA</a:t>
            </a:r>
            <a:endParaRPr lang="es-ES" sz="5400" dirty="0">
              <a:solidFill>
                <a:schemeClr val="accent1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143504" y="6286520"/>
            <a:ext cx="3786214" cy="28575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s-E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COLEGIO CARDENAL SPÍNOLA  HUELVA   </a:t>
            </a:r>
            <a:endParaRPr lang="es-E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Imagen 1" descr="escudo vertical sin nomb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72116"/>
            <a:ext cx="100013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857224" y="1500174"/>
            <a:ext cx="828677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2º PON UN ASTERISCO A  DOS DE LAS PREGUNTAS QUE OS  PAREZCA MÁS INTERESANTE</a:t>
            </a:r>
          </a:p>
          <a:p>
            <a:pPr>
              <a:lnSpc>
                <a:spcPct val="150000"/>
              </a:lnSpc>
            </a:pPr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3º PONEMOS EN COMÚN EN EL GRAN GRUPO LAS PREGUNTAS DE CADA GRUPO</a:t>
            </a:r>
          </a:p>
          <a:p>
            <a:pPr>
              <a:lnSpc>
                <a:spcPct val="150000"/>
              </a:lnSpc>
            </a:pPr>
            <a:endParaRPr lang="es-E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4º VOTAMOS LA QUE NOS APREZCA MÁS INTERESANTE</a:t>
            </a:r>
          </a:p>
          <a:p>
            <a:pPr>
              <a:lnSpc>
                <a:spcPct val="150000"/>
              </a:lnSpc>
            </a:pPr>
            <a:endParaRPr lang="es-E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5º DIALOGAMOS SOBRE DICHA PREGUNTA EN EL GRUPO</a:t>
            </a:r>
          </a:p>
          <a:p>
            <a:pPr>
              <a:lnSpc>
                <a:spcPct val="150000"/>
              </a:lnSpc>
            </a:pPr>
            <a:endParaRPr lang="es-E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6º REFLEXIÓN FINAL.- ¿QUÉ NUEVAS IDEAS TIENES SOBRE EL TEMA?</a:t>
            </a:r>
            <a:endParaRPr lang="es-E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s-E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s-E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481" name="Picture 1" descr="C:\Users\Marina\Desktop\el-poder-buscar-respuesta-misma-pregunta-pued-l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714752"/>
            <a:ext cx="1500166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186</Words>
  <Application>Microsoft Office PowerPoint</Application>
  <PresentationFormat>Presentación en pantalla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RUTINA DE PENSAMIENTO:  “LAS PREGUNTAS ESTRELLA”</vt:lpstr>
      <vt:lpstr>OBJETIVOS</vt:lpstr>
      <vt:lpstr>TAREA</vt:lpstr>
      <vt:lpstr>TAREA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PLATA</dc:title>
  <dc:creator>Marina</dc:creator>
  <cp:lastModifiedBy>Marina</cp:lastModifiedBy>
  <cp:revision>12</cp:revision>
  <dcterms:created xsi:type="dcterms:W3CDTF">2013-01-02T23:20:57Z</dcterms:created>
  <dcterms:modified xsi:type="dcterms:W3CDTF">2013-01-03T12:49:22Z</dcterms:modified>
</cp:coreProperties>
</file>