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embedTrueTypeFonts="1" strictFirstAndLastChars="0" saveSubsetFonts="1">
  <p:sldMasterIdLst>
    <p:sldMasterId id="2147483665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</p:sldIdLst>
  <p:sldSz cy="5143500" cx="9144000"/>
  <p:notesSz cx="6858000" cy="9144000"/>
  <p:embeddedFontLst>
    <p:embeddedFont>
      <p:font typeface="Playfair Display"/>
      <p:regular r:id="rId12"/>
      <p:bold r:id="rId13"/>
      <p:italic r:id="rId14"/>
      <p:boldItalic r:id="rId15"/>
    </p:embeddedFont>
    <p:embeddedFont>
      <p:font typeface="Montserrat"/>
      <p:regular r:id="rId16"/>
      <p:bold r:id="rId17"/>
      <p:italic r:id="rId18"/>
      <p:boldItalic r:id="rId19"/>
    </p:embeddedFont>
    <p:embeddedFont>
      <p:font typeface="Average"/>
      <p:regular r:id="rId20"/>
    </p:embeddedFont>
    <p:embeddedFont>
      <p:font typeface="Oswald"/>
      <p:regular r:id="rId21"/>
      <p:bold r:id="rId2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Average-regular.fntdata"/><Relationship Id="rId11" Type="http://schemas.openxmlformats.org/officeDocument/2006/relationships/slide" Target="slides/slide7.xml"/><Relationship Id="rId22" Type="http://schemas.openxmlformats.org/officeDocument/2006/relationships/font" Target="fonts/Oswald-bold.fntdata"/><Relationship Id="rId10" Type="http://schemas.openxmlformats.org/officeDocument/2006/relationships/slide" Target="slides/slide6.xml"/><Relationship Id="rId21" Type="http://schemas.openxmlformats.org/officeDocument/2006/relationships/font" Target="fonts/Oswald-regular.fntdata"/><Relationship Id="rId13" Type="http://schemas.openxmlformats.org/officeDocument/2006/relationships/font" Target="fonts/PlayfairDisplay-bold.fntdata"/><Relationship Id="rId12" Type="http://schemas.openxmlformats.org/officeDocument/2006/relationships/font" Target="fonts/PlayfairDisplay-regular.fntdata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font" Target="fonts/PlayfairDisplay-boldItalic.fntdata"/><Relationship Id="rId14" Type="http://schemas.openxmlformats.org/officeDocument/2006/relationships/font" Target="fonts/PlayfairDisplay-italic.fntdata"/><Relationship Id="rId17" Type="http://schemas.openxmlformats.org/officeDocument/2006/relationships/font" Target="fonts/Montserrat-bold.fntdata"/><Relationship Id="rId16" Type="http://schemas.openxmlformats.org/officeDocument/2006/relationships/font" Target="fonts/Montserrat-regular.fntdata"/><Relationship Id="rId5" Type="http://schemas.openxmlformats.org/officeDocument/2006/relationships/slide" Target="slides/slide1.xml"/><Relationship Id="rId19" Type="http://schemas.openxmlformats.org/officeDocument/2006/relationships/font" Target="fonts/Montserrat-boldItalic.fntdata"/><Relationship Id="rId6" Type="http://schemas.openxmlformats.org/officeDocument/2006/relationships/slide" Target="slides/slide2.xml"/><Relationship Id="rId18" Type="http://schemas.openxmlformats.org/officeDocument/2006/relationships/font" Target="fonts/Montserrat-italic.fntdata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hape 15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6" name="Shape 15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Shape 16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2" name="Shape 16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Shape 16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8" name="Shape 16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Shape 17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5" name="Shape 17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8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Shape 18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3" name="Shape 18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88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Shape 18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0" name="Shape 19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95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Shape 19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7" name="Shape 19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Shape 10"/>
          <p:cNvGrpSpPr/>
          <p:nvPr/>
        </p:nvGrpSpPr>
        <p:grpSpPr>
          <a:xfrm>
            <a:off x="4350278" y="2855377"/>
            <a:ext cx="443588" cy="105632"/>
            <a:chOff x="4137525" y="2915950"/>
            <a:chExt cx="869100" cy="207000"/>
          </a:xfrm>
        </p:grpSpPr>
        <p:sp>
          <p:nvSpPr>
            <p:cNvPr id="11" name="Shape 11"/>
            <p:cNvSpPr/>
            <p:nvPr/>
          </p:nvSpPr>
          <p:spPr>
            <a:xfrm>
              <a:off x="446857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2" name="Shape 12"/>
            <p:cNvSpPr/>
            <p:nvPr/>
          </p:nvSpPr>
          <p:spPr>
            <a:xfrm>
              <a:off x="479962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3" name="Shape 13"/>
            <p:cNvSpPr/>
            <p:nvPr/>
          </p:nvSpPr>
          <p:spPr>
            <a:xfrm>
              <a:off x="413752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14" name="Shape 14"/>
          <p:cNvSpPr txBox="1"/>
          <p:nvPr>
            <p:ph type="ctrTitle"/>
          </p:nvPr>
        </p:nvSpPr>
        <p:spPr>
          <a:xfrm>
            <a:off x="671257" y="990800"/>
            <a:ext cx="7801500" cy="17301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4800"/>
            </a:lvl1pPr>
            <a:lvl2pPr lvl="1" algn="ctr">
              <a:spcBef>
                <a:spcPts val="0"/>
              </a:spcBef>
              <a:buSzPct val="100000"/>
              <a:defRPr sz="4800"/>
            </a:lvl2pPr>
            <a:lvl3pPr lvl="2" algn="ctr">
              <a:spcBef>
                <a:spcPts val="0"/>
              </a:spcBef>
              <a:buSzPct val="100000"/>
              <a:defRPr sz="4800"/>
            </a:lvl3pPr>
            <a:lvl4pPr lvl="3" algn="ctr">
              <a:spcBef>
                <a:spcPts val="0"/>
              </a:spcBef>
              <a:buSzPct val="100000"/>
              <a:defRPr sz="4800"/>
            </a:lvl4pPr>
            <a:lvl5pPr lvl="4" algn="ctr">
              <a:spcBef>
                <a:spcPts val="0"/>
              </a:spcBef>
              <a:buSzPct val="100000"/>
              <a:defRPr sz="4800"/>
            </a:lvl5pPr>
            <a:lvl6pPr lvl="5" algn="ctr">
              <a:spcBef>
                <a:spcPts val="0"/>
              </a:spcBef>
              <a:buSzPct val="100000"/>
              <a:defRPr sz="4800"/>
            </a:lvl6pPr>
            <a:lvl7pPr lvl="6" algn="ctr">
              <a:spcBef>
                <a:spcPts val="0"/>
              </a:spcBef>
              <a:buSzPct val="100000"/>
              <a:defRPr sz="4800"/>
            </a:lvl7pPr>
            <a:lvl8pPr lvl="7" algn="ctr">
              <a:spcBef>
                <a:spcPts val="0"/>
              </a:spcBef>
              <a:buSzPct val="100000"/>
              <a:defRPr sz="4800"/>
            </a:lvl8pPr>
            <a:lvl9pPr lvl="8" algn="ctr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15" name="Shape 15"/>
          <p:cNvSpPr txBox="1"/>
          <p:nvPr>
            <p:ph idx="1" type="subTitle"/>
          </p:nvPr>
        </p:nvSpPr>
        <p:spPr>
          <a:xfrm>
            <a:off x="671250" y="3174875"/>
            <a:ext cx="7801500" cy="7926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/>
        </p:txBody>
      </p:sp>
      <p:sp>
        <p:nvSpPr>
          <p:cNvPr id="16" name="Shape 16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s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Big number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/>
          <p:nvPr>
            <p:ph type="title"/>
          </p:nvPr>
        </p:nvSpPr>
        <p:spPr>
          <a:xfrm>
            <a:off x="311700" y="1255275"/>
            <a:ext cx="8520600" cy="18906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/>
        </p:txBody>
      </p:sp>
      <p:sp>
        <p:nvSpPr>
          <p:cNvPr id="51" name="Shape 51"/>
          <p:cNvSpPr txBox="1"/>
          <p:nvPr>
            <p:ph idx="1" type="body"/>
          </p:nvPr>
        </p:nvSpPr>
        <p:spPr>
          <a:xfrm>
            <a:off x="311700" y="3228425"/>
            <a:ext cx="8520600" cy="13008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52" name="Shape 52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s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s"/>
              <a:t>‹#›</a:t>
            </a:fld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Diseño personalizado">
    <p:bg>
      <p:bgPr>
        <a:solidFill>
          <a:srgbClr val="FFFFFF"/>
        </a:solidFill>
      </p:bgPr>
    </p:bg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052A4D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7" name="Shape 57"/>
          <p:cNvSpPr/>
          <p:nvPr/>
        </p:nvSpPr>
        <p:spPr>
          <a:xfrm>
            <a:off x="480750" y="483124"/>
            <a:ext cx="752099" cy="752099"/>
          </a:xfrm>
          <a:prstGeom prst="rect">
            <a:avLst/>
          </a:prstGeom>
          <a:solidFill>
            <a:srgbClr val="F50057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8" name="Shape 58"/>
          <p:cNvSpPr/>
          <p:nvPr/>
        </p:nvSpPr>
        <p:spPr>
          <a:xfrm>
            <a:off x="840116" y="838675"/>
            <a:ext cx="752099" cy="752100"/>
          </a:xfrm>
          <a:prstGeom prst="rect">
            <a:avLst/>
          </a:prstGeom>
          <a:solidFill>
            <a:srgbClr val="FFFFFF">
              <a:alpha val="70590"/>
            </a:srgbClr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9" name="Shape 59"/>
          <p:cNvSpPr txBox="1"/>
          <p:nvPr>
            <p:ph type="ctrTitle"/>
          </p:nvPr>
        </p:nvSpPr>
        <p:spPr>
          <a:xfrm>
            <a:off x="2038350" y="647700"/>
            <a:ext cx="5994900" cy="4015500"/>
          </a:xfrm>
          <a:prstGeom prst="rect">
            <a:avLst/>
          </a:prstGeom>
          <a:noFill/>
        </p:spPr>
        <p:txBody>
          <a:bodyPr anchorCtr="0" anchor="t" bIns="91425" lIns="91425" rIns="91425" tIns="91425"/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None/>
              <a:defRPr b="1" sz="6000">
                <a:solidFill>
                  <a:srgbClr val="FFFFFF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None/>
              <a:defRPr b="1" sz="6000">
                <a:solidFill>
                  <a:srgbClr val="FFFFFF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None/>
              <a:defRPr b="1" sz="6000">
                <a:solidFill>
                  <a:srgbClr val="FFFFFF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None/>
              <a:defRPr b="1" sz="6000">
                <a:solidFill>
                  <a:srgbClr val="FFFFFF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None/>
              <a:defRPr b="1" sz="6000">
                <a:solidFill>
                  <a:srgbClr val="FFFFFF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None/>
              <a:defRPr b="1" sz="6000">
                <a:solidFill>
                  <a:srgbClr val="FFFFFF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None/>
              <a:defRPr b="1" sz="6000">
                <a:solidFill>
                  <a:srgbClr val="FFFFFF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None/>
              <a:defRPr b="1" sz="6000">
                <a:solidFill>
                  <a:srgbClr val="FFFFFF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None/>
              <a:defRPr b="1" sz="6000">
                <a:solidFill>
                  <a:srgbClr val="FFFFFF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/>
        </p:txBody>
      </p:sp>
      <p:sp>
        <p:nvSpPr>
          <p:cNvPr id="60" name="Shape 60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</p:spPr>
        <p:txBody>
          <a:bodyPr anchorCtr="0" anchor="ctr" bIns="91425" lIns="91425" rIns="91425" tIns="91425">
            <a:noAutofit/>
          </a:bodyPr>
          <a:lstStyle/>
          <a:p>
            <a:pPr lv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 sz="1000">
                <a:solidFill>
                  <a:srgbClr val="FFFFFF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Diseño personalizado 1">
    <p:bg>
      <p:bgPr>
        <a:solidFill>
          <a:srgbClr val="FFFFFF"/>
        </a:solidFill>
      </p:bgPr>
    </p:bg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3" name="Shape 63"/>
          <p:cNvSpPr/>
          <p:nvPr/>
        </p:nvSpPr>
        <p:spPr>
          <a:xfrm>
            <a:off x="2637950" y="0"/>
            <a:ext cx="4963515" cy="3460018"/>
          </a:xfrm>
          <a:prstGeom prst="flowChartOnlineStorage">
            <a:avLst/>
          </a:prstGeom>
          <a:solidFill>
            <a:srgbClr val="000000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4" name="Shape 64"/>
          <p:cNvSpPr/>
          <p:nvPr/>
        </p:nvSpPr>
        <p:spPr>
          <a:xfrm>
            <a:off x="0" y="0"/>
            <a:ext cx="3835200" cy="34602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5" name="Shape 65"/>
          <p:cNvSpPr/>
          <p:nvPr/>
        </p:nvSpPr>
        <p:spPr>
          <a:xfrm rot="10800000">
            <a:off x="3950564" y="125"/>
            <a:ext cx="3459900" cy="3459900"/>
          </a:xfrm>
          <a:prstGeom prst="flowChartDelay">
            <a:avLst/>
          </a:prstGeom>
          <a:solidFill>
            <a:srgbClr val="434343">
              <a:alpha val="45770"/>
            </a:srgbClr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6" name="Shape 66"/>
          <p:cNvSpPr/>
          <p:nvPr/>
        </p:nvSpPr>
        <p:spPr>
          <a:xfrm rot="10800000">
            <a:off x="4833294" y="125"/>
            <a:ext cx="3459900" cy="3459900"/>
          </a:xfrm>
          <a:prstGeom prst="flowChartDelay">
            <a:avLst/>
          </a:prstGeom>
          <a:solidFill>
            <a:srgbClr val="666666">
              <a:alpha val="28080"/>
            </a:srgbClr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7" name="Shape 67"/>
          <p:cNvSpPr/>
          <p:nvPr/>
        </p:nvSpPr>
        <p:spPr>
          <a:xfrm rot="10800000">
            <a:off x="5684100" y="125"/>
            <a:ext cx="3459900" cy="3459900"/>
          </a:xfrm>
          <a:prstGeom prst="flowChartDelay">
            <a:avLst/>
          </a:prstGeom>
          <a:solidFill>
            <a:srgbClr val="434343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8" name="Shape 68"/>
          <p:cNvSpPr txBox="1"/>
          <p:nvPr>
            <p:ph type="title"/>
          </p:nvPr>
        </p:nvSpPr>
        <p:spPr>
          <a:xfrm>
            <a:off x="324475" y="465975"/>
            <a:ext cx="3568800" cy="2841600"/>
          </a:xfrm>
          <a:prstGeom prst="rect">
            <a:avLst/>
          </a:prstGeom>
          <a:noFill/>
        </p:spPr>
        <p:txBody>
          <a:bodyPr anchorCtr="0" anchor="b" bIns="91425" lIns="91425" rIns="91425" tIns="91425"/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 sz="3200">
                <a:solidFill>
                  <a:srgbClr val="FFFFFF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 sz="3200">
                <a:solidFill>
                  <a:srgbClr val="FFFFFF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 sz="3200">
                <a:solidFill>
                  <a:srgbClr val="FFFFFF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 sz="3200">
                <a:solidFill>
                  <a:srgbClr val="FFFFFF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 sz="3200">
                <a:solidFill>
                  <a:srgbClr val="FFFFFF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 sz="3200">
                <a:solidFill>
                  <a:srgbClr val="FFFFFF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 sz="3200">
                <a:solidFill>
                  <a:srgbClr val="FFFFFF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 sz="3200">
                <a:solidFill>
                  <a:srgbClr val="FFFFFF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 sz="3200">
                <a:solidFill>
                  <a:srgbClr val="FFFFFF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/>
        </p:txBody>
      </p:sp>
      <p:sp>
        <p:nvSpPr>
          <p:cNvPr id="69" name="Shape 69"/>
          <p:cNvSpPr txBox="1"/>
          <p:nvPr>
            <p:ph idx="1" type="subTitle"/>
          </p:nvPr>
        </p:nvSpPr>
        <p:spPr>
          <a:xfrm>
            <a:off x="324475" y="3612601"/>
            <a:ext cx="5124300" cy="1302600"/>
          </a:xfrm>
          <a:prstGeom prst="rect">
            <a:avLst/>
          </a:prstGeom>
          <a:noFill/>
        </p:spPr>
        <p:txBody>
          <a:bodyPr anchorCtr="0" anchor="t" bIns="91425" lIns="91425" rIns="91425" tIns="91425"/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16161"/>
              </a:buClr>
              <a:buSzPct val="100000"/>
              <a:buNone/>
              <a:defRPr b="1" sz="1800">
                <a:solidFill>
                  <a:srgbClr val="61616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16161"/>
              </a:buClr>
              <a:buSzPct val="100000"/>
              <a:buNone/>
              <a:defRPr b="1" sz="1800">
                <a:solidFill>
                  <a:srgbClr val="61616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16161"/>
              </a:buClr>
              <a:buSzPct val="100000"/>
              <a:buNone/>
              <a:defRPr b="1" sz="1800">
                <a:solidFill>
                  <a:srgbClr val="61616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16161"/>
              </a:buClr>
              <a:buSzPct val="100000"/>
              <a:buNone/>
              <a:defRPr b="1" sz="1800">
                <a:solidFill>
                  <a:srgbClr val="61616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16161"/>
              </a:buClr>
              <a:buSzPct val="100000"/>
              <a:buNone/>
              <a:defRPr b="1" sz="1800">
                <a:solidFill>
                  <a:srgbClr val="61616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16161"/>
              </a:buClr>
              <a:buSzPct val="100000"/>
              <a:buNone/>
              <a:defRPr b="1" sz="1800">
                <a:solidFill>
                  <a:srgbClr val="61616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16161"/>
              </a:buClr>
              <a:buSzPct val="100000"/>
              <a:buNone/>
              <a:defRPr b="1" sz="1800">
                <a:solidFill>
                  <a:srgbClr val="61616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16161"/>
              </a:buClr>
              <a:buSzPct val="100000"/>
              <a:buNone/>
              <a:defRPr b="1" sz="1800">
                <a:solidFill>
                  <a:srgbClr val="61616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16161"/>
              </a:buClr>
              <a:buSzPct val="100000"/>
              <a:buNone/>
              <a:defRPr b="1" sz="1800">
                <a:solidFill>
                  <a:srgbClr val="61616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70" name="Shape 70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</p:spPr>
        <p:txBody>
          <a:bodyPr anchorCtr="0" anchor="ctr" bIns="91425" lIns="91425" rIns="91425" tIns="91425">
            <a:noAutofit/>
          </a:bodyPr>
          <a:lstStyle/>
          <a:p>
            <a:pPr lv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 sz="1000">
                <a:solidFill>
                  <a:srgbClr val="61616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Diseño personalizado 2">
    <p:bg>
      <p:bgPr>
        <a:solidFill>
          <a:srgbClr val="FFFFFF"/>
        </a:solidFill>
      </p:bgPr>
    </p:bg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3" name="Shape 73"/>
          <p:cNvSpPr/>
          <p:nvPr/>
        </p:nvSpPr>
        <p:spPr>
          <a:xfrm rot="5400000">
            <a:off x="-47550" y="1761940"/>
            <a:ext cx="857100" cy="762000"/>
          </a:xfrm>
          <a:prstGeom prst="triangle">
            <a:avLst>
              <a:gd fmla="val 50000" name="adj"/>
            </a:avLst>
          </a:prstGeom>
          <a:solidFill>
            <a:srgbClr val="CCCCCC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4" name="Shape 74"/>
          <p:cNvSpPr/>
          <p:nvPr/>
        </p:nvSpPr>
        <p:spPr>
          <a:xfrm rot="5400000">
            <a:off x="-47550" y="47550"/>
            <a:ext cx="857100" cy="762000"/>
          </a:xfrm>
          <a:prstGeom prst="triangle">
            <a:avLst>
              <a:gd fmla="val 50000" name="adj"/>
            </a:avLst>
          </a:prstGeom>
          <a:solidFill>
            <a:srgbClr val="B7B7B7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5" name="Shape 75"/>
          <p:cNvSpPr/>
          <p:nvPr/>
        </p:nvSpPr>
        <p:spPr>
          <a:xfrm rot="-5400000">
            <a:off x="-47416" y="476279"/>
            <a:ext cx="857100" cy="762000"/>
          </a:xfrm>
          <a:prstGeom prst="triangle">
            <a:avLst>
              <a:gd fmla="val 50000" name="adj"/>
            </a:avLst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6" name="Shape 76"/>
          <p:cNvSpPr/>
          <p:nvPr/>
        </p:nvSpPr>
        <p:spPr>
          <a:xfrm rot="5400000">
            <a:off x="1476378" y="1761940"/>
            <a:ext cx="857100" cy="762000"/>
          </a:xfrm>
          <a:prstGeom prst="triangle">
            <a:avLst>
              <a:gd fmla="val 50000" name="adj"/>
            </a:avLst>
          </a:prstGeom>
          <a:solidFill>
            <a:srgbClr val="CCCCCC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7" name="Shape 77"/>
          <p:cNvSpPr/>
          <p:nvPr/>
        </p:nvSpPr>
        <p:spPr>
          <a:xfrm rot="-5400000">
            <a:off x="1690749" y="4548000"/>
            <a:ext cx="428700" cy="762000"/>
          </a:xfrm>
          <a:prstGeom prst="rtTriangle">
            <a:avLst/>
          </a:prstGeom>
          <a:solidFill>
            <a:srgbClr val="CCCCCC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8" name="Shape 78"/>
          <p:cNvSpPr/>
          <p:nvPr/>
        </p:nvSpPr>
        <p:spPr>
          <a:xfrm rot="-5400000">
            <a:off x="1476512" y="476279"/>
            <a:ext cx="857100" cy="762000"/>
          </a:xfrm>
          <a:prstGeom prst="triangle">
            <a:avLst>
              <a:gd fmla="val 50000" name="adj"/>
            </a:avLst>
          </a:prstGeom>
          <a:solidFill>
            <a:srgbClr val="CCCCCC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9" name="Shape 79"/>
          <p:cNvSpPr/>
          <p:nvPr/>
        </p:nvSpPr>
        <p:spPr>
          <a:xfrm flipH="1" rot="-5400000">
            <a:off x="714548" y="1761940"/>
            <a:ext cx="857100" cy="762000"/>
          </a:xfrm>
          <a:prstGeom prst="triangle">
            <a:avLst>
              <a:gd fmla="val 50000" name="adj"/>
            </a:avLst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0" name="Shape 80"/>
          <p:cNvSpPr/>
          <p:nvPr/>
        </p:nvSpPr>
        <p:spPr>
          <a:xfrm rot="5400000">
            <a:off x="-47550" y="904794"/>
            <a:ext cx="857100" cy="762000"/>
          </a:xfrm>
          <a:prstGeom prst="triangle">
            <a:avLst>
              <a:gd fmla="val 50000" name="adj"/>
            </a:avLst>
          </a:prstGeom>
          <a:solidFill>
            <a:srgbClr val="D9D9D9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1" name="Shape 81"/>
          <p:cNvSpPr/>
          <p:nvPr/>
        </p:nvSpPr>
        <p:spPr>
          <a:xfrm rot="-5400000">
            <a:off x="1476512" y="1333524"/>
            <a:ext cx="857100" cy="762000"/>
          </a:xfrm>
          <a:prstGeom prst="triangle">
            <a:avLst>
              <a:gd fmla="val 50000" name="adj"/>
            </a:avLst>
          </a:prstGeom>
          <a:solidFill>
            <a:srgbClr val="D9D9D9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2" name="Shape 82"/>
          <p:cNvSpPr/>
          <p:nvPr/>
        </p:nvSpPr>
        <p:spPr>
          <a:xfrm flipH="1" rot="-5400000">
            <a:off x="714548" y="47550"/>
            <a:ext cx="857100" cy="762000"/>
          </a:xfrm>
          <a:prstGeom prst="triangle">
            <a:avLst>
              <a:gd fmla="val 50000" name="adj"/>
            </a:avLst>
          </a:prstGeom>
          <a:solidFill>
            <a:srgbClr val="CCCCCC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3" name="Shape 83"/>
          <p:cNvSpPr/>
          <p:nvPr/>
        </p:nvSpPr>
        <p:spPr>
          <a:xfrm flipH="1" rot="-5400000">
            <a:off x="714548" y="904794"/>
            <a:ext cx="857100" cy="762000"/>
          </a:xfrm>
          <a:prstGeom prst="triangle">
            <a:avLst>
              <a:gd fmla="val 50000" name="adj"/>
            </a:avLst>
          </a:prstGeom>
          <a:solidFill>
            <a:srgbClr val="B7B7B7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4" name="Shape 84"/>
          <p:cNvSpPr/>
          <p:nvPr/>
        </p:nvSpPr>
        <p:spPr>
          <a:xfrm rot="-5400000">
            <a:off x="166783" y="4548000"/>
            <a:ext cx="428700" cy="762000"/>
          </a:xfrm>
          <a:prstGeom prst="rtTriangle">
            <a:avLst/>
          </a:prstGeom>
          <a:solidFill>
            <a:srgbClr val="D9D9D9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5" name="Shape 85"/>
          <p:cNvSpPr/>
          <p:nvPr/>
        </p:nvSpPr>
        <p:spPr>
          <a:xfrm flipH="1" rot="-5400000">
            <a:off x="166706" y="-166445"/>
            <a:ext cx="428700" cy="762000"/>
          </a:xfrm>
          <a:prstGeom prst="rtTriangle">
            <a:avLst/>
          </a:prstGeom>
          <a:solidFill>
            <a:srgbClr val="D9D9D9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6" name="Shape 86"/>
          <p:cNvSpPr/>
          <p:nvPr/>
        </p:nvSpPr>
        <p:spPr>
          <a:xfrm flipH="1" rot="-5400000">
            <a:off x="1690635" y="-166445"/>
            <a:ext cx="428700" cy="762000"/>
          </a:xfrm>
          <a:prstGeom prst="rtTriangle">
            <a:avLst/>
          </a:prstGeom>
          <a:solidFill>
            <a:srgbClr val="D9D9D9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7" name="Shape 87"/>
          <p:cNvSpPr/>
          <p:nvPr/>
        </p:nvSpPr>
        <p:spPr>
          <a:xfrm flipH="1" rot="5400000">
            <a:off x="714336" y="476279"/>
            <a:ext cx="857100" cy="762000"/>
          </a:xfrm>
          <a:prstGeom prst="triangle">
            <a:avLst>
              <a:gd fmla="val 50000" name="adj"/>
            </a:avLst>
          </a:prstGeom>
          <a:solidFill>
            <a:srgbClr val="D9D9D9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8" name="Shape 88"/>
          <p:cNvSpPr/>
          <p:nvPr/>
        </p:nvSpPr>
        <p:spPr>
          <a:xfrm flipH="1" rot="5400000">
            <a:off x="714336" y="1333524"/>
            <a:ext cx="857100" cy="762000"/>
          </a:xfrm>
          <a:prstGeom prst="triangle">
            <a:avLst>
              <a:gd fmla="val 50000" name="adj"/>
            </a:avLst>
          </a:prstGeom>
          <a:solidFill>
            <a:srgbClr val="D9D9D9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9" name="Shape 89"/>
          <p:cNvSpPr/>
          <p:nvPr/>
        </p:nvSpPr>
        <p:spPr>
          <a:xfrm rot="-5400000">
            <a:off x="-47416" y="1333524"/>
            <a:ext cx="857100" cy="762000"/>
          </a:xfrm>
          <a:prstGeom prst="triangle">
            <a:avLst>
              <a:gd fmla="val 50000" name="adj"/>
            </a:avLst>
          </a:prstGeom>
          <a:solidFill>
            <a:srgbClr val="F3F3F3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0" name="Shape 90"/>
          <p:cNvSpPr/>
          <p:nvPr/>
        </p:nvSpPr>
        <p:spPr>
          <a:xfrm rot="5400000">
            <a:off x="1476378" y="47550"/>
            <a:ext cx="857100" cy="762000"/>
          </a:xfrm>
          <a:prstGeom prst="triangle">
            <a:avLst>
              <a:gd fmla="val 50000" name="adj"/>
            </a:avLst>
          </a:prstGeom>
          <a:solidFill>
            <a:srgbClr val="F3F3F3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1" name="Shape 91"/>
          <p:cNvSpPr/>
          <p:nvPr/>
        </p:nvSpPr>
        <p:spPr>
          <a:xfrm rot="5400000">
            <a:off x="1476378" y="904794"/>
            <a:ext cx="857100" cy="762000"/>
          </a:xfrm>
          <a:prstGeom prst="triangle">
            <a:avLst>
              <a:gd fmla="val 50000" name="adj"/>
            </a:avLst>
          </a:prstGeom>
          <a:solidFill>
            <a:srgbClr val="F3F3F3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2" name="Shape 92"/>
          <p:cNvSpPr/>
          <p:nvPr/>
        </p:nvSpPr>
        <p:spPr>
          <a:xfrm flipH="1" rot="5400000">
            <a:off x="928613" y="4548000"/>
            <a:ext cx="428700" cy="762000"/>
          </a:xfrm>
          <a:prstGeom prst="rtTriangle">
            <a:avLst/>
          </a:prstGeom>
          <a:solidFill>
            <a:srgbClr val="F3F3F3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3" name="Shape 93"/>
          <p:cNvSpPr/>
          <p:nvPr/>
        </p:nvSpPr>
        <p:spPr>
          <a:xfrm rot="5400000">
            <a:off x="928613" y="-166445"/>
            <a:ext cx="428700" cy="762000"/>
          </a:xfrm>
          <a:prstGeom prst="rtTriangle">
            <a:avLst/>
          </a:prstGeom>
          <a:solidFill>
            <a:srgbClr val="F3F3F3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4" name="Shape 94"/>
          <p:cNvSpPr/>
          <p:nvPr/>
        </p:nvSpPr>
        <p:spPr>
          <a:xfrm rot="5400000">
            <a:off x="-47550" y="3476366"/>
            <a:ext cx="857100" cy="762000"/>
          </a:xfrm>
          <a:prstGeom prst="triangle">
            <a:avLst>
              <a:gd fmla="val 50000" name="adj"/>
            </a:avLst>
          </a:prstGeom>
          <a:solidFill>
            <a:srgbClr val="CCCCCC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5" name="Shape 95"/>
          <p:cNvSpPr/>
          <p:nvPr/>
        </p:nvSpPr>
        <p:spPr>
          <a:xfrm rot="-5400000">
            <a:off x="-47416" y="2190705"/>
            <a:ext cx="857100" cy="762000"/>
          </a:xfrm>
          <a:prstGeom prst="triangle">
            <a:avLst>
              <a:gd fmla="val 50000" name="adj"/>
            </a:avLst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6" name="Shape 96"/>
          <p:cNvSpPr/>
          <p:nvPr/>
        </p:nvSpPr>
        <p:spPr>
          <a:xfrm rot="5400000">
            <a:off x="1476378" y="3476366"/>
            <a:ext cx="857100" cy="762000"/>
          </a:xfrm>
          <a:prstGeom prst="triangle">
            <a:avLst>
              <a:gd fmla="val 50000" name="adj"/>
            </a:avLst>
          </a:prstGeom>
          <a:solidFill>
            <a:srgbClr val="CCCCCC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7" name="Shape 97"/>
          <p:cNvSpPr/>
          <p:nvPr/>
        </p:nvSpPr>
        <p:spPr>
          <a:xfrm rot="-5400000">
            <a:off x="1476512" y="2190705"/>
            <a:ext cx="857100" cy="762000"/>
          </a:xfrm>
          <a:prstGeom prst="triangle">
            <a:avLst>
              <a:gd fmla="val 50000" name="adj"/>
            </a:avLst>
          </a:prstGeom>
          <a:solidFill>
            <a:srgbClr val="EFEFEF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8" name="Shape 98"/>
          <p:cNvSpPr/>
          <p:nvPr/>
        </p:nvSpPr>
        <p:spPr>
          <a:xfrm flipH="1" rot="-5400000">
            <a:off x="714548" y="3476366"/>
            <a:ext cx="857100" cy="762000"/>
          </a:xfrm>
          <a:prstGeom prst="triangle">
            <a:avLst>
              <a:gd fmla="val 50000" name="adj"/>
            </a:avLst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9" name="Shape 99"/>
          <p:cNvSpPr/>
          <p:nvPr/>
        </p:nvSpPr>
        <p:spPr>
          <a:xfrm rot="5400000">
            <a:off x="-47550" y="2619220"/>
            <a:ext cx="857100" cy="762000"/>
          </a:xfrm>
          <a:prstGeom prst="triangle">
            <a:avLst>
              <a:gd fmla="val 50000" name="adj"/>
            </a:avLst>
          </a:prstGeom>
          <a:solidFill>
            <a:srgbClr val="D9D9D9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0" name="Shape 100"/>
          <p:cNvSpPr/>
          <p:nvPr/>
        </p:nvSpPr>
        <p:spPr>
          <a:xfrm rot="-5400000">
            <a:off x="1476512" y="3047950"/>
            <a:ext cx="857100" cy="762000"/>
          </a:xfrm>
          <a:prstGeom prst="triangle">
            <a:avLst>
              <a:gd fmla="val 50000" name="adj"/>
            </a:avLst>
          </a:prstGeom>
          <a:solidFill>
            <a:srgbClr val="D9D9D9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1" name="Shape 101"/>
          <p:cNvSpPr/>
          <p:nvPr/>
        </p:nvSpPr>
        <p:spPr>
          <a:xfrm flipH="1" rot="-5400000">
            <a:off x="714548" y="2619220"/>
            <a:ext cx="857100" cy="762000"/>
          </a:xfrm>
          <a:prstGeom prst="triangle">
            <a:avLst>
              <a:gd fmla="val 50000" name="adj"/>
            </a:avLst>
          </a:prstGeom>
          <a:solidFill>
            <a:srgbClr val="B7B7B7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2" name="Shape 102"/>
          <p:cNvSpPr/>
          <p:nvPr/>
        </p:nvSpPr>
        <p:spPr>
          <a:xfrm flipH="1" rot="5400000">
            <a:off x="714336" y="2190705"/>
            <a:ext cx="857100" cy="762000"/>
          </a:xfrm>
          <a:prstGeom prst="triangle">
            <a:avLst>
              <a:gd fmla="val 50000" name="adj"/>
            </a:avLst>
          </a:prstGeom>
          <a:solidFill>
            <a:srgbClr val="D9D9D9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3" name="Shape 103"/>
          <p:cNvSpPr/>
          <p:nvPr/>
        </p:nvSpPr>
        <p:spPr>
          <a:xfrm flipH="1" rot="5400000">
            <a:off x="714336" y="3047950"/>
            <a:ext cx="857100" cy="762000"/>
          </a:xfrm>
          <a:prstGeom prst="triangle">
            <a:avLst>
              <a:gd fmla="val 50000" name="adj"/>
            </a:avLst>
          </a:prstGeom>
          <a:solidFill>
            <a:srgbClr val="D9D9D9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4" name="Shape 104"/>
          <p:cNvSpPr/>
          <p:nvPr/>
        </p:nvSpPr>
        <p:spPr>
          <a:xfrm rot="-5400000">
            <a:off x="-47416" y="3047950"/>
            <a:ext cx="857100" cy="762000"/>
          </a:xfrm>
          <a:prstGeom prst="triangle">
            <a:avLst>
              <a:gd fmla="val 50000" name="adj"/>
            </a:avLst>
          </a:prstGeom>
          <a:solidFill>
            <a:srgbClr val="F3F3F3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5" name="Shape 105"/>
          <p:cNvSpPr/>
          <p:nvPr/>
        </p:nvSpPr>
        <p:spPr>
          <a:xfrm rot="5400000">
            <a:off x="1476378" y="2619220"/>
            <a:ext cx="857100" cy="762000"/>
          </a:xfrm>
          <a:prstGeom prst="triangle">
            <a:avLst>
              <a:gd fmla="val 50000" name="adj"/>
            </a:avLst>
          </a:prstGeom>
          <a:solidFill>
            <a:srgbClr val="F3F3F3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6" name="Shape 106"/>
          <p:cNvSpPr/>
          <p:nvPr/>
        </p:nvSpPr>
        <p:spPr>
          <a:xfrm rot="-5400000">
            <a:off x="-47416" y="3905326"/>
            <a:ext cx="857100" cy="762000"/>
          </a:xfrm>
          <a:prstGeom prst="triangle">
            <a:avLst>
              <a:gd fmla="val 50000" name="adj"/>
            </a:avLst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7" name="Shape 107"/>
          <p:cNvSpPr/>
          <p:nvPr/>
        </p:nvSpPr>
        <p:spPr>
          <a:xfrm rot="-5400000">
            <a:off x="1476512" y="3905326"/>
            <a:ext cx="857100" cy="762000"/>
          </a:xfrm>
          <a:prstGeom prst="triangle">
            <a:avLst>
              <a:gd fmla="val 50000" name="adj"/>
            </a:avLst>
          </a:prstGeom>
          <a:solidFill>
            <a:srgbClr val="EFEFEF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8" name="Shape 108"/>
          <p:cNvSpPr/>
          <p:nvPr/>
        </p:nvSpPr>
        <p:spPr>
          <a:xfrm rot="5400000">
            <a:off x="-47550" y="4333841"/>
            <a:ext cx="857100" cy="762000"/>
          </a:xfrm>
          <a:prstGeom prst="triangle">
            <a:avLst>
              <a:gd fmla="val 50000" name="adj"/>
            </a:avLst>
          </a:prstGeom>
          <a:solidFill>
            <a:srgbClr val="D9D9D9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9" name="Shape 109"/>
          <p:cNvSpPr/>
          <p:nvPr/>
        </p:nvSpPr>
        <p:spPr>
          <a:xfrm flipH="1" rot="-5400000">
            <a:off x="714548" y="4333841"/>
            <a:ext cx="857100" cy="762000"/>
          </a:xfrm>
          <a:prstGeom prst="triangle">
            <a:avLst>
              <a:gd fmla="val 50000" name="adj"/>
            </a:avLst>
          </a:prstGeom>
          <a:solidFill>
            <a:srgbClr val="B7B7B7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0" name="Shape 110"/>
          <p:cNvSpPr/>
          <p:nvPr/>
        </p:nvSpPr>
        <p:spPr>
          <a:xfrm flipH="1" rot="5400000">
            <a:off x="714336" y="3905326"/>
            <a:ext cx="857100" cy="762000"/>
          </a:xfrm>
          <a:prstGeom prst="triangle">
            <a:avLst>
              <a:gd fmla="val 50000" name="adj"/>
            </a:avLst>
          </a:prstGeom>
          <a:solidFill>
            <a:srgbClr val="D9D9D9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1" name="Shape 111"/>
          <p:cNvSpPr/>
          <p:nvPr/>
        </p:nvSpPr>
        <p:spPr>
          <a:xfrm rot="5400000">
            <a:off x="1476415" y="4333549"/>
            <a:ext cx="857100" cy="762000"/>
          </a:xfrm>
          <a:prstGeom prst="triangle">
            <a:avLst>
              <a:gd fmla="val 50000" name="adj"/>
            </a:avLst>
          </a:prstGeom>
          <a:solidFill>
            <a:srgbClr val="F3F3F3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2" name="Shape 112"/>
          <p:cNvSpPr txBox="1"/>
          <p:nvPr>
            <p:ph type="title"/>
          </p:nvPr>
        </p:nvSpPr>
        <p:spPr>
          <a:xfrm>
            <a:off x="2894475" y="450971"/>
            <a:ext cx="5740800" cy="1442699"/>
          </a:xfrm>
          <a:prstGeom prst="rect">
            <a:avLst/>
          </a:prstGeom>
          <a:noFill/>
        </p:spPr>
        <p:txBody>
          <a:bodyPr anchorCtr="0" anchor="b" bIns="91425" lIns="91425" rIns="91425" tIns="91425"/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 sz="3600">
                <a:solidFill>
                  <a:srgbClr val="212121"/>
                </a:solidFill>
              </a:defRPr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 sz="3600">
                <a:solidFill>
                  <a:srgbClr val="212121"/>
                </a:solidFill>
              </a:defRPr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 sz="3600">
                <a:solidFill>
                  <a:srgbClr val="212121"/>
                </a:solidFill>
              </a:defRPr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 sz="3600">
                <a:solidFill>
                  <a:srgbClr val="212121"/>
                </a:solidFill>
              </a:defRPr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 sz="3600">
                <a:solidFill>
                  <a:srgbClr val="212121"/>
                </a:solidFill>
              </a:defRPr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 sz="3600">
                <a:solidFill>
                  <a:srgbClr val="212121"/>
                </a:solidFill>
              </a:defRPr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 sz="3600">
                <a:solidFill>
                  <a:srgbClr val="212121"/>
                </a:solidFill>
              </a:defRPr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 sz="3600">
                <a:solidFill>
                  <a:srgbClr val="212121"/>
                </a:solidFill>
              </a:defRPr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 sz="3600">
                <a:solidFill>
                  <a:srgbClr val="212121"/>
                </a:solidFill>
              </a:defRPr>
            </a:lvl9pPr>
          </a:lstStyle>
          <a:p/>
        </p:txBody>
      </p:sp>
      <p:sp>
        <p:nvSpPr>
          <p:cNvPr id="113" name="Shape 113"/>
          <p:cNvSpPr txBox="1"/>
          <p:nvPr>
            <p:ph idx="1" type="body"/>
          </p:nvPr>
        </p:nvSpPr>
        <p:spPr>
          <a:xfrm>
            <a:off x="2894475" y="1938950"/>
            <a:ext cx="5740800" cy="2649000"/>
          </a:xfrm>
          <a:prstGeom prst="rect">
            <a:avLst/>
          </a:prstGeom>
          <a:noFill/>
        </p:spPr>
        <p:txBody>
          <a:bodyPr anchorCtr="0" anchor="t" bIns="91425" lIns="91425" rIns="91425" tIns="91425"/>
          <a:lstStyle>
            <a:lvl1pPr lvl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616161"/>
              </a:buClr>
              <a:buSzPct val="100000"/>
              <a:defRPr sz="2000">
                <a:solidFill>
                  <a:srgbClr val="616161"/>
                </a:solidFill>
              </a:defRPr>
            </a:lvl1pPr>
            <a:lvl2pPr lvl="1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616161"/>
              </a:buClr>
              <a:buSzPct val="100000"/>
              <a:defRPr sz="1600">
                <a:solidFill>
                  <a:srgbClr val="616161"/>
                </a:solidFill>
              </a:defRPr>
            </a:lvl2pPr>
            <a:lvl3pPr lvl="2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616161"/>
              </a:buClr>
              <a:buSzPct val="100000"/>
              <a:defRPr sz="1600">
                <a:solidFill>
                  <a:srgbClr val="616161"/>
                </a:solidFill>
              </a:defRPr>
            </a:lvl3pPr>
            <a:lvl4pPr lvl="3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616161"/>
              </a:buClr>
              <a:buSzPct val="100000"/>
              <a:defRPr sz="1600">
                <a:solidFill>
                  <a:srgbClr val="616161"/>
                </a:solidFill>
              </a:defRPr>
            </a:lvl4pPr>
            <a:lvl5pPr lvl="4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616161"/>
              </a:buClr>
              <a:buSzPct val="100000"/>
              <a:defRPr sz="1600">
                <a:solidFill>
                  <a:srgbClr val="616161"/>
                </a:solidFill>
              </a:defRPr>
            </a:lvl5pPr>
            <a:lvl6pPr lvl="5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616161"/>
              </a:buClr>
              <a:buSzPct val="100000"/>
              <a:defRPr sz="1600">
                <a:solidFill>
                  <a:srgbClr val="616161"/>
                </a:solidFill>
              </a:defRPr>
            </a:lvl6pPr>
            <a:lvl7pPr lvl="6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616161"/>
              </a:buClr>
              <a:buSzPct val="100000"/>
              <a:defRPr sz="1600">
                <a:solidFill>
                  <a:srgbClr val="616161"/>
                </a:solidFill>
              </a:defRPr>
            </a:lvl7pPr>
            <a:lvl8pPr lvl="7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616161"/>
              </a:buClr>
              <a:buSzPct val="100000"/>
              <a:defRPr sz="1600">
                <a:solidFill>
                  <a:srgbClr val="616161"/>
                </a:solidFill>
              </a:defRPr>
            </a:lvl8pPr>
            <a:lvl9pPr lvl="8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616161"/>
              </a:buClr>
              <a:buSzPct val="100000"/>
              <a:defRPr sz="1600">
                <a:solidFill>
                  <a:srgbClr val="616161"/>
                </a:solidFill>
              </a:defRPr>
            </a:lvl9pPr>
          </a:lstStyle>
          <a:p/>
        </p:txBody>
      </p:sp>
      <p:sp>
        <p:nvSpPr>
          <p:cNvPr id="114" name="Shape 114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</p:spPr>
        <p:txBody>
          <a:bodyPr anchorCtr="0" anchor="ctr" bIns="91425" lIns="91425" rIns="91425" tIns="91425">
            <a:noAutofit/>
          </a:bodyPr>
          <a:lstStyle/>
          <a:p>
            <a:pPr lv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 sz="1000">
                <a:solidFill>
                  <a:srgbClr val="61616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Diseño personalizado 3">
    <p:bg>
      <p:bgPr>
        <a:solidFill>
          <a:srgbClr val="FFFFFF"/>
        </a:solidFill>
      </p:bgPr>
    </p:bg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7" name="Shape 117"/>
          <p:cNvSpPr/>
          <p:nvPr/>
        </p:nvSpPr>
        <p:spPr>
          <a:xfrm>
            <a:off x="-29" y="0"/>
            <a:ext cx="9144000" cy="1741500"/>
          </a:xfrm>
          <a:prstGeom prst="rect">
            <a:avLst/>
          </a:prstGeom>
          <a:solidFill>
            <a:srgbClr val="3367D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8" name="Shape 118"/>
          <p:cNvSpPr/>
          <p:nvPr/>
        </p:nvSpPr>
        <p:spPr>
          <a:xfrm rot="-5400000">
            <a:off x="7406225" y="300"/>
            <a:ext cx="1738200" cy="1737300"/>
          </a:xfrm>
          <a:prstGeom prst="rtTriangle">
            <a:avLst/>
          </a:prstGeom>
          <a:solidFill>
            <a:srgbClr val="5E97F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9" name="Shape 119"/>
          <p:cNvSpPr txBox="1"/>
          <p:nvPr>
            <p:ph type="title"/>
          </p:nvPr>
        </p:nvSpPr>
        <p:spPr>
          <a:xfrm>
            <a:off x="324475" y="148225"/>
            <a:ext cx="5244900" cy="1373700"/>
          </a:xfrm>
          <a:prstGeom prst="rect">
            <a:avLst/>
          </a:prstGeom>
          <a:noFill/>
        </p:spPr>
        <p:txBody>
          <a:bodyPr anchorCtr="0" anchor="b" bIns="91425" lIns="91425" rIns="91425" tIns="91425"/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rgbClr val="FFFFFF"/>
                </a:solidFill>
              </a:defRPr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rgbClr val="FFFFFF"/>
                </a:solidFill>
              </a:defRPr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rgbClr val="FFFFFF"/>
                </a:solidFill>
              </a:defRPr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rgbClr val="FFFFFF"/>
                </a:solidFill>
              </a:defRPr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rgbClr val="FFFFFF"/>
                </a:solidFill>
              </a:defRPr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rgbClr val="FFFFFF"/>
                </a:solidFill>
              </a:defRPr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rgbClr val="FFFFFF"/>
                </a:solidFill>
              </a:defRPr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rgbClr val="FFFFFF"/>
                </a:solidFill>
              </a:defRPr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rgbClr val="FFFFFF"/>
                </a:solidFill>
              </a:defRPr>
            </a:lvl9pPr>
          </a:lstStyle>
          <a:p/>
        </p:txBody>
      </p:sp>
      <p:sp>
        <p:nvSpPr>
          <p:cNvPr id="120" name="Shape 120"/>
          <p:cNvSpPr txBox="1"/>
          <p:nvPr>
            <p:ph idx="1" type="body"/>
          </p:nvPr>
        </p:nvSpPr>
        <p:spPr>
          <a:xfrm>
            <a:off x="324475" y="1920450"/>
            <a:ext cx="8494800" cy="2704200"/>
          </a:xfrm>
          <a:prstGeom prst="rect">
            <a:avLst/>
          </a:prstGeom>
          <a:noFill/>
        </p:spPr>
        <p:txBody>
          <a:bodyPr anchorCtr="0" anchor="t" bIns="91425" lIns="91425" rIns="91425" tIns="91425"/>
          <a:lstStyle>
            <a:lvl1pPr lvl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616161"/>
              </a:buClr>
              <a:buSzPct val="100000"/>
              <a:defRPr sz="1800">
                <a:solidFill>
                  <a:srgbClr val="616161"/>
                </a:solidFill>
              </a:defRPr>
            </a:lvl1pPr>
            <a:lvl2pPr lvl="1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616161"/>
              </a:buClr>
              <a:defRPr sz="1400">
                <a:solidFill>
                  <a:srgbClr val="616161"/>
                </a:solidFill>
              </a:defRPr>
            </a:lvl2pPr>
            <a:lvl3pPr lvl="2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616161"/>
              </a:buClr>
              <a:defRPr sz="1400">
                <a:solidFill>
                  <a:srgbClr val="616161"/>
                </a:solidFill>
              </a:defRPr>
            </a:lvl3pPr>
            <a:lvl4pPr lvl="3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616161"/>
              </a:buClr>
              <a:defRPr sz="1400">
                <a:solidFill>
                  <a:srgbClr val="616161"/>
                </a:solidFill>
              </a:defRPr>
            </a:lvl4pPr>
            <a:lvl5pPr lvl="4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616161"/>
              </a:buClr>
              <a:defRPr sz="1400">
                <a:solidFill>
                  <a:srgbClr val="616161"/>
                </a:solidFill>
              </a:defRPr>
            </a:lvl5pPr>
            <a:lvl6pPr lvl="5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616161"/>
              </a:buClr>
              <a:defRPr sz="1400">
                <a:solidFill>
                  <a:srgbClr val="616161"/>
                </a:solidFill>
              </a:defRPr>
            </a:lvl6pPr>
            <a:lvl7pPr lvl="6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616161"/>
              </a:buClr>
              <a:defRPr sz="1400">
                <a:solidFill>
                  <a:srgbClr val="616161"/>
                </a:solidFill>
              </a:defRPr>
            </a:lvl7pPr>
            <a:lvl8pPr lvl="7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616161"/>
              </a:buClr>
              <a:defRPr sz="1400">
                <a:solidFill>
                  <a:srgbClr val="616161"/>
                </a:solidFill>
              </a:defRPr>
            </a:lvl8pPr>
            <a:lvl9pPr lvl="8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616161"/>
              </a:buClr>
              <a:defRPr sz="1400">
                <a:solidFill>
                  <a:srgbClr val="616161"/>
                </a:solidFill>
              </a:defRPr>
            </a:lvl9pPr>
          </a:lstStyle>
          <a:p/>
        </p:txBody>
      </p:sp>
      <p:sp>
        <p:nvSpPr>
          <p:cNvPr id="121" name="Shape 121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</p:spPr>
        <p:txBody>
          <a:bodyPr anchorCtr="0" anchor="ctr" bIns="91425" lIns="91425" rIns="91425" tIns="91425">
            <a:noAutofit/>
          </a:bodyPr>
          <a:lstStyle/>
          <a:p>
            <a:pPr lv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 sz="1000">
                <a:solidFill>
                  <a:srgbClr val="61616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Diseño personalizado 4">
    <p:bg>
      <p:bgPr>
        <a:solidFill>
          <a:srgbClr val="FFFFFF"/>
        </a:solidFill>
      </p:bgPr>
    </p:bg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grpSp>
        <p:nvGrpSpPr>
          <p:cNvPr id="124" name="Shape 124"/>
          <p:cNvGrpSpPr/>
          <p:nvPr/>
        </p:nvGrpSpPr>
        <p:grpSpPr>
          <a:xfrm>
            <a:off x="0" y="0"/>
            <a:ext cx="2276308" cy="4714848"/>
            <a:chOff x="0" y="0"/>
            <a:chExt cx="4565400" cy="4714848"/>
          </a:xfrm>
        </p:grpSpPr>
        <p:sp>
          <p:nvSpPr>
            <p:cNvPr id="125" name="Shape 125"/>
            <p:cNvSpPr/>
            <p:nvPr/>
          </p:nvSpPr>
          <p:spPr>
            <a:xfrm>
              <a:off x="0" y="0"/>
              <a:ext cx="4565400" cy="4284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26" name="Shape 126"/>
            <p:cNvSpPr/>
            <p:nvPr/>
          </p:nvSpPr>
          <p:spPr>
            <a:xfrm>
              <a:off x="0" y="857289"/>
              <a:ext cx="4565400" cy="4284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27" name="Shape 127"/>
            <p:cNvSpPr/>
            <p:nvPr/>
          </p:nvSpPr>
          <p:spPr>
            <a:xfrm>
              <a:off x="0" y="1714579"/>
              <a:ext cx="4565400" cy="4284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28" name="Shape 128"/>
            <p:cNvSpPr/>
            <p:nvPr/>
          </p:nvSpPr>
          <p:spPr>
            <a:xfrm>
              <a:off x="0" y="2571869"/>
              <a:ext cx="4565400" cy="4284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29" name="Shape 129"/>
            <p:cNvSpPr/>
            <p:nvPr/>
          </p:nvSpPr>
          <p:spPr>
            <a:xfrm>
              <a:off x="0" y="3429158"/>
              <a:ext cx="4565400" cy="4284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30" name="Shape 130"/>
            <p:cNvSpPr/>
            <p:nvPr/>
          </p:nvSpPr>
          <p:spPr>
            <a:xfrm>
              <a:off x="0" y="4286448"/>
              <a:ext cx="4565400" cy="4284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31" name="Shape 131"/>
          <p:cNvGrpSpPr/>
          <p:nvPr/>
        </p:nvGrpSpPr>
        <p:grpSpPr>
          <a:xfrm>
            <a:off x="0" y="428644"/>
            <a:ext cx="2276308" cy="4714848"/>
            <a:chOff x="0" y="428644"/>
            <a:chExt cx="4565400" cy="4714848"/>
          </a:xfrm>
        </p:grpSpPr>
        <p:sp>
          <p:nvSpPr>
            <p:cNvPr id="132" name="Shape 132"/>
            <p:cNvSpPr/>
            <p:nvPr/>
          </p:nvSpPr>
          <p:spPr>
            <a:xfrm>
              <a:off x="0" y="428644"/>
              <a:ext cx="4565400" cy="428399"/>
            </a:xfrm>
            <a:prstGeom prst="rect">
              <a:avLst/>
            </a:prstGeom>
            <a:solidFill>
              <a:srgbClr val="FFF2CC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33" name="Shape 133"/>
            <p:cNvSpPr/>
            <p:nvPr/>
          </p:nvSpPr>
          <p:spPr>
            <a:xfrm>
              <a:off x="0" y="1285934"/>
              <a:ext cx="4565400" cy="428400"/>
            </a:xfrm>
            <a:prstGeom prst="rect">
              <a:avLst/>
            </a:prstGeom>
            <a:solidFill>
              <a:srgbClr val="FFF2CC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34" name="Shape 134"/>
            <p:cNvSpPr/>
            <p:nvPr/>
          </p:nvSpPr>
          <p:spPr>
            <a:xfrm>
              <a:off x="0" y="2143224"/>
              <a:ext cx="4565400" cy="428400"/>
            </a:xfrm>
            <a:prstGeom prst="rect">
              <a:avLst/>
            </a:prstGeom>
            <a:solidFill>
              <a:srgbClr val="FFF2CC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35" name="Shape 135"/>
            <p:cNvSpPr/>
            <p:nvPr/>
          </p:nvSpPr>
          <p:spPr>
            <a:xfrm>
              <a:off x="0" y="3000513"/>
              <a:ext cx="4565400" cy="428400"/>
            </a:xfrm>
            <a:prstGeom prst="rect">
              <a:avLst/>
            </a:prstGeom>
            <a:solidFill>
              <a:srgbClr val="FFF2CC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36" name="Shape 136"/>
            <p:cNvSpPr/>
            <p:nvPr/>
          </p:nvSpPr>
          <p:spPr>
            <a:xfrm>
              <a:off x="0" y="3857803"/>
              <a:ext cx="4565400" cy="428400"/>
            </a:xfrm>
            <a:prstGeom prst="rect">
              <a:avLst/>
            </a:prstGeom>
            <a:solidFill>
              <a:srgbClr val="FFF2CC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37" name="Shape 137"/>
            <p:cNvSpPr/>
            <p:nvPr/>
          </p:nvSpPr>
          <p:spPr>
            <a:xfrm>
              <a:off x="0" y="4715093"/>
              <a:ext cx="4565400" cy="428400"/>
            </a:xfrm>
            <a:prstGeom prst="rect">
              <a:avLst/>
            </a:prstGeom>
            <a:solidFill>
              <a:srgbClr val="FFF2CC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38" name="Shape 138"/>
          <p:cNvGrpSpPr/>
          <p:nvPr/>
        </p:nvGrpSpPr>
        <p:grpSpPr>
          <a:xfrm>
            <a:off x="0" y="428650"/>
            <a:ext cx="2276308" cy="4386650"/>
            <a:chOff x="0" y="428650"/>
            <a:chExt cx="4565400" cy="4386650"/>
          </a:xfrm>
        </p:grpSpPr>
        <p:sp>
          <p:nvSpPr>
            <p:cNvPr id="139" name="Shape 139"/>
            <p:cNvSpPr/>
            <p:nvPr/>
          </p:nvSpPr>
          <p:spPr>
            <a:xfrm>
              <a:off x="0" y="428650"/>
              <a:ext cx="4565400" cy="110700"/>
            </a:xfrm>
            <a:prstGeom prst="rect">
              <a:avLst/>
            </a:prstGeom>
            <a:solidFill>
              <a:srgbClr val="38761D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40" name="Shape 140"/>
            <p:cNvSpPr/>
            <p:nvPr/>
          </p:nvSpPr>
          <p:spPr>
            <a:xfrm>
              <a:off x="0" y="1283850"/>
              <a:ext cx="4565400" cy="110700"/>
            </a:xfrm>
            <a:prstGeom prst="rect">
              <a:avLst/>
            </a:prstGeom>
            <a:solidFill>
              <a:srgbClr val="38761D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41" name="Shape 141"/>
            <p:cNvSpPr/>
            <p:nvPr/>
          </p:nvSpPr>
          <p:spPr>
            <a:xfrm>
              <a:off x="0" y="2139025"/>
              <a:ext cx="4565400" cy="110700"/>
            </a:xfrm>
            <a:prstGeom prst="rect">
              <a:avLst/>
            </a:prstGeom>
            <a:solidFill>
              <a:srgbClr val="38761D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42" name="Shape 142"/>
            <p:cNvSpPr/>
            <p:nvPr/>
          </p:nvSpPr>
          <p:spPr>
            <a:xfrm>
              <a:off x="0" y="2994225"/>
              <a:ext cx="4565400" cy="110700"/>
            </a:xfrm>
            <a:prstGeom prst="rect">
              <a:avLst/>
            </a:prstGeom>
            <a:solidFill>
              <a:srgbClr val="38761D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43" name="Shape 143"/>
            <p:cNvSpPr/>
            <p:nvPr/>
          </p:nvSpPr>
          <p:spPr>
            <a:xfrm>
              <a:off x="0" y="3849400"/>
              <a:ext cx="4565400" cy="110700"/>
            </a:xfrm>
            <a:prstGeom prst="rect">
              <a:avLst/>
            </a:prstGeom>
            <a:solidFill>
              <a:srgbClr val="38761D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44" name="Shape 144"/>
            <p:cNvSpPr/>
            <p:nvPr/>
          </p:nvSpPr>
          <p:spPr>
            <a:xfrm>
              <a:off x="0" y="4704600"/>
              <a:ext cx="4565400" cy="110700"/>
            </a:xfrm>
            <a:prstGeom prst="rect">
              <a:avLst/>
            </a:prstGeom>
            <a:solidFill>
              <a:srgbClr val="38761D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145" name="Shape 145"/>
          <p:cNvSpPr txBox="1"/>
          <p:nvPr>
            <p:ph type="ctrTitle"/>
          </p:nvPr>
        </p:nvSpPr>
        <p:spPr>
          <a:xfrm>
            <a:off x="2894475" y="719275"/>
            <a:ext cx="5740800" cy="1442700"/>
          </a:xfrm>
          <a:prstGeom prst="rect">
            <a:avLst/>
          </a:prstGeom>
          <a:noFill/>
        </p:spPr>
        <p:txBody>
          <a:bodyPr anchorCtr="0" anchor="b" bIns="91425" lIns="91425" rIns="91425" tIns="91425"/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12121"/>
              </a:buClr>
              <a:buSzPct val="100000"/>
              <a:buNone/>
              <a:defRPr b="1" sz="3200">
                <a:solidFill>
                  <a:srgbClr val="212121"/>
                </a:solidFill>
              </a:defRPr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12121"/>
              </a:buClr>
              <a:buSzPct val="100000"/>
              <a:buNone/>
              <a:defRPr b="1" sz="3200">
                <a:solidFill>
                  <a:srgbClr val="212121"/>
                </a:solidFill>
              </a:defRPr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12121"/>
              </a:buClr>
              <a:buSzPct val="100000"/>
              <a:buNone/>
              <a:defRPr b="1" sz="3200">
                <a:solidFill>
                  <a:srgbClr val="212121"/>
                </a:solidFill>
              </a:defRPr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12121"/>
              </a:buClr>
              <a:buSzPct val="100000"/>
              <a:buNone/>
              <a:defRPr b="1" sz="3200">
                <a:solidFill>
                  <a:srgbClr val="212121"/>
                </a:solidFill>
              </a:defRPr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12121"/>
              </a:buClr>
              <a:buSzPct val="100000"/>
              <a:buNone/>
              <a:defRPr b="1" sz="3200">
                <a:solidFill>
                  <a:srgbClr val="212121"/>
                </a:solidFill>
              </a:defRPr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12121"/>
              </a:buClr>
              <a:buSzPct val="100000"/>
              <a:buNone/>
              <a:defRPr b="1" sz="3200">
                <a:solidFill>
                  <a:srgbClr val="212121"/>
                </a:solidFill>
              </a:defRPr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12121"/>
              </a:buClr>
              <a:buSzPct val="100000"/>
              <a:buNone/>
              <a:defRPr b="1" sz="3200">
                <a:solidFill>
                  <a:srgbClr val="212121"/>
                </a:solidFill>
              </a:defRPr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12121"/>
              </a:buClr>
              <a:buSzPct val="100000"/>
              <a:buNone/>
              <a:defRPr b="1" sz="3200">
                <a:solidFill>
                  <a:srgbClr val="212121"/>
                </a:solidFill>
              </a:defRPr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12121"/>
              </a:buClr>
              <a:buSzPct val="100000"/>
              <a:buNone/>
              <a:defRPr b="1" sz="3200">
                <a:solidFill>
                  <a:srgbClr val="212121"/>
                </a:solidFill>
              </a:defRPr>
            </a:lvl9pPr>
          </a:lstStyle>
          <a:p/>
        </p:txBody>
      </p:sp>
      <p:sp>
        <p:nvSpPr>
          <p:cNvPr id="146" name="Shape 146"/>
          <p:cNvSpPr txBox="1"/>
          <p:nvPr>
            <p:ph idx="1" type="body"/>
          </p:nvPr>
        </p:nvSpPr>
        <p:spPr>
          <a:xfrm>
            <a:off x="2894475" y="2356335"/>
            <a:ext cx="5740800" cy="2067900"/>
          </a:xfrm>
          <a:prstGeom prst="rect">
            <a:avLst/>
          </a:prstGeom>
          <a:noFill/>
        </p:spPr>
        <p:txBody>
          <a:bodyPr anchorCtr="0" anchor="t" bIns="91425" lIns="91425" rIns="91425" tIns="91425"/>
          <a:lstStyle>
            <a:lvl1pPr lvl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616161"/>
              </a:buClr>
              <a:buSzPct val="100000"/>
              <a:defRPr sz="1600">
                <a:solidFill>
                  <a:srgbClr val="616161"/>
                </a:solidFill>
              </a:defRPr>
            </a:lvl1pPr>
            <a:lvl2pPr lvl="1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616161"/>
              </a:buClr>
              <a:defRPr sz="1400">
                <a:solidFill>
                  <a:srgbClr val="616161"/>
                </a:solidFill>
              </a:defRPr>
            </a:lvl2pPr>
            <a:lvl3pPr lvl="2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616161"/>
              </a:buClr>
              <a:defRPr sz="1400">
                <a:solidFill>
                  <a:srgbClr val="616161"/>
                </a:solidFill>
              </a:defRPr>
            </a:lvl3pPr>
            <a:lvl4pPr lvl="3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616161"/>
              </a:buClr>
              <a:defRPr sz="1400">
                <a:solidFill>
                  <a:srgbClr val="616161"/>
                </a:solidFill>
              </a:defRPr>
            </a:lvl4pPr>
            <a:lvl5pPr lvl="4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616161"/>
              </a:buClr>
              <a:defRPr sz="1400">
                <a:solidFill>
                  <a:srgbClr val="616161"/>
                </a:solidFill>
              </a:defRPr>
            </a:lvl5pPr>
            <a:lvl6pPr lvl="5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616161"/>
              </a:buClr>
              <a:defRPr sz="1400">
                <a:solidFill>
                  <a:srgbClr val="616161"/>
                </a:solidFill>
              </a:defRPr>
            </a:lvl6pPr>
            <a:lvl7pPr lvl="6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616161"/>
              </a:buClr>
              <a:defRPr sz="1400">
                <a:solidFill>
                  <a:srgbClr val="616161"/>
                </a:solidFill>
              </a:defRPr>
            </a:lvl7pPr>
            <a:lvl8pPr lvl="7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616161"/>
              </a:buClr>
              <a:defRPr sz="1400">
                <a:solidFill>
                  <a:srgbClr val="616161"/>
                </a:solidFill>
              </a:defRPr>
            </a:lvl8pPr>
            <a:lvl9pPr lvl="8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616161"/>
              </a:buClr>
              <a:defRPr sz="1400">
                <a:solidFill>
                  <a:srgbClr val="616161"/>
                </a:solidFill>
              </a:defRPr>
            </a:lvl9pPr>
          </a:lstStyle>
          <a:p/>
        </p:txBody>
      </p:sp>
      <p:sp>
        <p:nvSpPr>
          <p:cNvPr id="147" name="Shape 147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</p:spPr>
        <p:txBody>
          <a:bodyPr anchorCtr="0" anchor="ctr" bIns="91425" lIns="91425" rIns="91425" tIns="91425">
            <a:noAutofit/>
          </a:bodyPr>
          <a:lstStyle/>
          <a:p>
            <a:pPr lv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 sz="1000">
                <a:solidFill>
                  <a:srgbClr val="61616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Diseño personalizado 5">
    <p:bg>
      <p:bgPr>
        <a:solidFill>
          <a:srgbClr val="FFFFFF"/>
        </a:solidFill>
      </p:bgPr>
    </p:bg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hape 149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455A64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150" name="Shape 150"/>
          <p:cNvCxnSpPr/>
          <p:nvPr/>
        </p:nvCxnSpPr>
        <p:spPr>
          <a:xfrm rot="10800000">
            <a:off x="2152475" y="2633250"/>
            <a:ext cx="4819800" cy="0"/>
          </a:xfrm>
          <a:prstGeom prst="straightConnector1">
            <a:avLst/>
          </a:prstGeom>
          <a:noFill/>
          <a:ln cap="flat" cmpd="sng" w="9525">
            <a:solidFill>
              <a:srgbClr val="FFFFFF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51" name="Shape 151"/>
          <p:cNvSpPr txBox="1"/>
          <p:nvPr>
            <p:ph type="title"/>
          </p:nvPr>
        </p:nvSpPr>
        <p:spPr>
          <a:xfrm>
            <a:off x="2093075" y="584425"/>
            <a:ext cx="4948200" cy="1885800"/>
          </a:xfrm>
          <a:prstGeom prst="rect">
            <a:avLst/>
          </a:prstGeom>
          <a:noFill/>
        </p:spPr>
        <p:txBody>
          <a:bodyPr anchorCtr="0" anchor="b" bIns="91425" lIns="91425" rIns="91425" tIns="91425"/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None/>
              <a:defRPr b="1" sz="4000">
                <a:solidFill>
                  <a:srgbClr val="FFFFFF"/>
                </a:solidFill>
              </a:defRPr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None/>
              <a:defRPr b="1" sz="4000">
                <a:solidFill>
                  <a:srgbClr val="FFFFFF"/>
                </a:solidFill>
              </a:defRPr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None/>
              <a:defRPr b="1" sz="4000">
                <a:solidFill>
                  <a:srgbClr val="FFFFFF"/>
                </a:solidFill>
              </a:defRPr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None/>
              <a:defRPr b="1" sz="4000">
                <a:solidFill>
                  <a:srgbClr val="FFFFFF"/>
                </a:solidFill>
              </a:defRPr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None/>
              <a:defRPr b="1" sz="4000">
                <a:solidFill>
                  <a:srgbClr val="FFFFFF"/>
                </a:solidFill>
              </a:defRPr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None/>
              <a:defRPr b="1" sz="4000">
                <a:solidFill>
                  <a:srgbClr val="FFFFFF"/>
                </a:solidFill>
              </a:defRPr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None/>
              <a:defRPr b="1" sz="4000">
                <a:solidFill>
                  <a:srgbClr val="FFFFFF"/>
                </a:solidFill>
              </a:defRPr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None/>
              <a:defRPr b="1" sz="4000">
                <a:solidFill>
                  <a:srgbClr val="FFFFFF"/>
                </a:solidFill>
              </a:defRPr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None/>
              <a:defRPr b="1" sz="4000">
                <a:solidFill>
                  <a:srgbClr val="FFFFFF"/>
                </a:solidFill>
              </a:defRPr>
            </a:lvl9pPr>
          </a:lstStyle>
          <a:p/>
        </p:txBody>
      </p:sp>
      <p:sp>
        <p:nvSpPr>
          <p:cNvPr id="152" name="Shape 152"/>
          <p:cNvSpPr txBox="1"/>
          <p:nvPr>
            <p:ph idx="1" type="body"/>
          </p:nvPr>
        </p:nvSpPr>
        <p:spPr>
          <a:xfrm>
            <a:off x="2093075" y="2834825"/>
            <a:ext cx="4938600" cy="1553100"/>
          </a:xfrm>
          <a:prstGeom prst="rect">
            <a:avLst/>
          </a:prstGeom>
          <a:noFill/>
        </p:spPr>
        <p:txBody>
          <a:bodyPr anchorCtr="0" anchor="t" bIns="91425" lIns="91425" rIns="91425" tIns="91425"/>
          <a:lstStyle>
            <a:lvl1pPr lvl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FFFFFF"/>
              </a:buClr>
              <a:buSzPct val="100000"/>
              <a:defRPr sz="1400">
                <a:solidFill>
                  <a:srgbClr val="FFFFFF"/>
                </a:solidFill>
              </a:defRPr>
            </a:lvl1pPr>
            <a:lvl2pPr lvl="1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FFFFFF"/>
              </a:buClr>
              <a:buSzPct val="100000"/>
              <a:defRPr sz="1200">
                <a:solidFill>
                  <a:srgbClr val="FFFFFF"/>
                </a:solidFill>
              </a:defRPr>
            </a:lvl2pPr>
            <a:lvl3pPr lvl="2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FFFFFF"/>
              </a:buClr>
              <a:buSzPct val="100000"/>
              <a:defRPr sz="1200">
                <a:solidFill>
                  <a:srgbClr val="FFFFFF"/>
                </a:solidFill>
              </a:defRPr>
            </a:lvl3pPr>
            <a:lvl4pPr lvl="3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FFFFFF"/>
              </a:buClr>
              <a:buSzPct val="100000"/>
              <a:defRPr sz="1200">
                <a:solidFill>
                  <a:srgbClr val="FFFFFF"/>
                </a:solidFill>
              </a:defRPr>
            </a:lvl4pPr>
            <a:lvl5pPr lvl="4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FFFFFF"/>
              </a:buClr>
              <a:buSzPct val="100000"/>
              <a:defRPr sz="1200">
                <a:solidFill>
                  <a:srgbClr val="FFFFFF"/>
                </a:solidFill>
              </a:defRPr>
            </a:lvl5pPr>
            <a:lvl6pPr lvl="5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FFFFFF"/>
              </a:buClr>
              <a:buSzPct val="100000"/>
              <a:defRPr sz="1200">
                <a:solidFill>
                  <a:srgbClr val="FFFFFF"/>
                </a:solidFill>
              </a:defRPr>
            </a:lvl6pPr>
            <a:lvl7pPr lvl="6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FFFFFF"/>
              </a:buClr>
              <a:buSzPct val="100000"/>
              <a:defRPr sz="1200">
                <a:solidFill>
                  <a:srgbClr val="FFFFFF"/>
                </a:solidFill>
              </a:defRPr>
            </a:lvl7pPr>
            <a:lvl8pPr lvl="7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FFFFFF"/>
              </a:buClr>
              <a:buSzPct val="100000"/>
              <a:defRPr sz="1200">
                <a:solidFill>
                  <a:srgbClr val="FFFFFF"/>
                </a:solidFill>
              </a:defRPr>
            </a:lvl8pPr>
            <a:lvl9pPr lvl="8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FFFFFF"/>
              </a:buClr>
              <a:buSzPct val="100000"/>
              <a:defRPr sz="1200">
                <a:solidFill>
                  <a:srgbClr val="FFFFFF"/>
                </a:solidFill>
              </a:defRPr>
            </a:lvl9pPr>
          </a:lstStyle>
          <a:p/>
        </p:txBody>
      </p:sp>
      <p:sp>
        <p:nvSpPr>
          <p:cNvPr id="153" name="Shape 153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</p:spPr>
        <p:txBody>
          <a:bodyPr anchorCtr="0" anchor="ctr" bIns="91425" lIns="91425" rIns="91425" tIns="91425">
            <a:noAutofit/>
          </a:bodyPr>
          <a:lstStyle/>
          <a:p>
            <a:pPr lv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 sz="1000">
                <a:solidFill>
                  <a:srgbClr val="FFFFFF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/>
          <p:nvPr>
            <p:ph type="title"/>
          </p:nvPr>
        </p:nvSpPr>
        <p:spPr>
          <a:xfrm>
            <a:off x="671250" y="2141250"/>
            <a:ext cx="7852200" cy="8610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/>
        </p:txBody>
      </p:sp>
      <p:sp>
        <p:nvSpPr>
          <p:cNvPr id="19" name="Shape 19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s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3" name="Shape 23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s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6" name="Shape 26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7" name="Shape 27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8" name="Shape 28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s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31" name="Shape 31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s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One column tex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34" name="Shape 34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5" name="Shape 35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s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Main point">
    <p:bg>
      <p:bgPr>
        <a:solidFill>
          <a:schemeClr val="lt2"/>
        </a:solidFill>
      </p:bgPr>
    </p:bg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/>
          <p:nvPr>
            <p:ph type="title"/>
          </p:nvPr>
        </p:nvSpPr>
        <p:spPr>
          <a:xfrm>
            <a:off x="490250" y="526350"/>
            <a:ext cx="6227100" cy="4090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8" name="Shape 38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s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Section title and description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/>
          <p:nvPr/>
        </p:nvSpPr>
        <p:spPr>
          <a:xfrm>
            <a:off x="4572000" y="0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41" name="Shape 41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42" name="Shape 42"/>
          <p:cNvSpPr txBox="1"/>
          <p:nvPr>
            <p:ph type="title"/>
          </p:nvPr>
        </p:nvSpPr>
        <p:spPr>
          <a:xfrm>
            <a:off x="265500" y="1081400"/>
            <a:ext cx="4045200" cy="17103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/>
        </p:txBody>
      </p:sp>
      <p:sp>
        <p:nvSpPr>
          <p:cNvPr id="43" name="Shape 43"/>
          <p:cNvSpPr txBox="1"/>
          <p:nvPr>
            <p:ph idx="1" type="subTitle"/>
          </p:nvPr>
        </p:nvSpPr>
        <p:spPr>
          <a:xfrm>
            <a:off x="265500" y="2845200"/>
            <a:ext cx="4045200" cy="13455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2100">
                <a:solidFill>
                  <a:schemeClr val="dk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2100">
                <a:solidFill>
                  <a:schemeClr val="dk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2100">
                <a:solidFill>
                  <a:schemeClr val="dk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2100">
                <a:solidFill>
                  <a:schemeClr val="dk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2100">
                <a:solidFill>
                  <a:schemeClr val="dk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2100">
                <a:solidFill>
                  <a:schemeClr val="dk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2100">
                <a:solidFill>
                  <a:schemeClr val="dk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2100">
                <a:solidFill>
                  <a:schemeClr val="dk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21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44" name="Shape 44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5" name="Shape 45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s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Oswald"/>
              <a:buNone/>
              <a:defRPr sz="21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1pPr>
          </a:lstStyle>
          <a:p/>
        </p:txBody>
      </p:sp>
      <p:sp>
        <p:nvSpPr>
          <p:cNvPr id="48" name="Shape 48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s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7" Type="http://schemas.openxmlformats.org/officeDocument/2006/relationships/slideLayout" Target="../slideLayouts/slideLayout17.xml"/><Relationship Id="rId16" Type="http://schemas.openxmlformats.org/officeDocument/2006/relationships/slideLayout" Target="../slideLayouts/slideLayout16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18" Type="http://schemas.openxmlformats.org/officeDocument/2006/relationships/theme" Target="../theme/theme2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SzPct val="100000"/>
              <a:buFont typeface="Average"/>
              <a:defRPr sz="18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s"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  <p:sldLayoutId id="2147483664" r:id="rId17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00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01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02.jpg"/><Relationship Id="rId4" Type="http://schemas.openxmlformats.org/officeDocument/2006/relationships/image" Target="../media/image03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05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6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04.jp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7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Shape 158"/>
          <p:cNvSpPr txBox="1"/>
          <p:nvPr>
            <p:ph type="ctrTitle"/>
          </p:nvPr>
        </p:nvSpPr>
        <p:spPr>
          <a:xfrm>
            <a:off x="2038350" y="647700"/>
            <a:ext cx="5994900" cy="40155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s"/>
              <a:t>Estafas </a:t>
            </a:r>
            <a:r>
              <a:rPr lang="es"/>
              <a:t>informáticas</a:t>
            </a:r>
            <a:r>
              <a:rPr lang="es"/>
              <a:t>.</a:t>
            </a:r>
          </a:p>
        </p:txBody>
      </p:sp>
      <p:pic>
        <p:nvPicPr>
          <p:cNvPr descr="Resultado de imagen de estafas" id="159" name="Shape 15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038350" y="2721625"/>
            <a:ext cx="5416950" cy="21928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Shape 164"/>
          <p:cNvSpPr txBox="1"/>
          <p:nvPr>
            <p:ph type="title"/>
          </p:nvPr>
        </p:nvSpPr>
        <p:spPr>
          <a:xfrm>
            <a:off x="324475" y="465975"/>
            <a:ext cx="3568800" cy="28416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s"/>
              <a:t>             Índice</a:t>
            </a:r>
          </a:p>
        </p:txBody>
      </p:sp>
      <p:sp>
        <p:nvSpPr>
          <p:cNvPr id="165" name="Shape 165"/>
          <p:cNvSpPr txBox="1"/>
          <p:nvPr>
            <p:ph idx="1" type="subTitle"/>
          </p:nvPr>
        </p:nvSpPr>
        <p:spPr>
          <a:xfrm>
            <a:off x="324475" y="3612601"/>
            <a:ext cx="5124300" cy="13026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s"/>
              <a:t>1. </a:t>
            </a:r>
            <a:r>
              <a:rPr lang="es"/>
              <a:t>Qué es una estafa.</a:t>
            </a:r>
          </a:p>
          <a:p>
            <a:pPr lvl="0" rtl="0">
              <a:spcBef>
                <a:spcPts val="0"/>
              </a:spcBef>
              <a:buNone/>
            </a:pPr>
            <a:r>
              <a:rPr lang="es"/>
              <a:t>2.Tipos de estafas.</a:t>
            </a:r>
          </a:p>
          <a:p>
            <a:pPr lvl="0" rtl="0">
              <a:spcBef>
                <a:spcPts val="0"/>
              </a:spcBef>
              <a:buNone/>
            </a:pPr>
            <a:r>
              <a:rPr lang="es"/>
              <a:t>3. Estafas más importantes.</a:t>
            </a:r>
          </a:p>
          <a:p>
            <a:pPr lvl="0" rtl="0">
              <a:spcBef>
                <a:spcPts val="0"/>
              </a:spcBef>
              <a:buNone/>
            </a:pPr>
            <a:r>
              <a:rPr lang="es"/>
              <a:t>4. Cómo detectar a un estafador.</a:t>
            </a:r>
          </a:p>
        </p:txBody>
      </p:sp>
    </p:spTree>
  </p:cSld>
  <p:clrMapOvr>
    <a:masterClrMapping/>
  </p:clrMapOvr>
  <p:transition spd="slow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Shape 170"/>
          <p:cNvSpPr txBox="1"/>
          <p:nvPr>
            <p:ph type="title"/>
          </p:nvPr>
        </p:nvSpPr>
        <p:spPr>
          <a:xfrm>
            <a:off x="2894475" y="450971"/>
            <a:ext cx="5740800" cy="14426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s"/>
              <a:t>Qu</a:t>
            </a:r>
            <a:r>
              <a:rPr lang="es"/>
              <a:t>é</a:t>
            </a:r>
            <a:r>
              <a:rPr lang="es"/>
              <a:t> es una estafa</a:t>
            </a:r>
          </a:p>
        </p:txBody>
      </p:sp>
      <p:sp>
        <p:nvSpPr>
          <p:cNvPr id="171" name="Shape 171"/>
          <p:cNvSpPr txBox="1"/>
          <p:nvPr>
            <p:ph idx="1" type="body"/>
          </p:nvPr>
        </p:nvSpPr>
        <p:spPr>
          <a:xfrm>
            <a:off x="2894475" y="1938950"/>
            <a:ext cx="5740800" cy="2649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s"/>
              <a:t>La estafa es un delito contra la propiedad o el patrimonio. En ocasiones se asimila al fraude, el timo y el engaño. </a:t>
            </a:r>
            <a:r>
              <a:rPr lang="es"/>
              <a:t>Por lo general, los delitos de estafa son considerados de menor gravedad.</a:t>
            </a:r>
          </a:p>
        </p:txBody>
      </p:sp>
      <p:pic>
        <p:nvPicPr>
          <p:cNvPr descr="Resultado de imagen de estafas" id="172" name="Shape 17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-7" y="1606925"/>
            <a:ext cx="2894475" cy="192966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push dir="r"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Shape 177"/>
          <p:cNvSpPr txBox="1"/>
          <p:nvPr>
            <p:ph type="title"/>
          </p:nvPr>
        </p:nvSpPr>
        <p:spPr>
          <a:xfrm>
            <a:off x="324475" y="148225"/>
            <a:ext cx="5244900" cy="13737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s">
                <a:solidFill>
                  <a:srgbClr val="000000"/>
                </a:solidFill>
              </a:rPr>
              <a:t>Tipos de estafas</a:t>
            </a:r>
          </a:p>
        </p:txBody>
      </p:sp>
      <p:sp>
        <p:nvSpPr>
          <p:cNvPr id="178" name="Shape 178"/>
          <p:cNvSpPr txBox="1"/>
          <p:nvPr>
            <p:ph idx="1" type="body"/>
          </p:nvPr>
        </p:nvSpPr>
        <p:spPr>
          <a:xfrm>
            <a:off x="324475" y="1920450"/>
            <a:ext cx="8494800" cy="2704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s"/>
              <a:t>Las transferencias de dinero o cualquier otro activo de la cuenta de una persona a otra, sin su consentimiento.</a:t>
            </a:r>
            <a:br>
              <a:rPr lang="es"/>
            </a:br>
            <a:br>
              <a:rPr lang="es"/>
            </a:br>
            <a:r>
              <a:rPr lang="es"/>
              <a:t>La fabricación, introducción, posesión o facilitación de datos.</a:t>
            </a:r>
          </a:p>
          <a:p>
            <a:pPr lvl="0" rtl="0">
              <a:spcBef>
                <a:spcPts val="0"/>
              </a:spcBef>
              <a:buNone/>
            </a:pPr>
            <a:r>
              <a:rPr lang="es"/>
              <a:t> </a:t>
            </a:r>
            <a:br>
              <a:rPr lang="es"/>
            </a:br>
            <a:r>
              <a:rPr lang="es"/>
              <a:t>El uso de tarjetas de débito y/o crédito, cheques de viajes o cualquiera de los datos. </a:t>
            </a:r>
          </a:p>
        </p:txBody>
      </p:sp>
      <p:pic>
        <p:nvPicPr>
          <p:cNvPr descr="Resultado de imagen de estafas" id="179" name="Shape 17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222475" y="72060"/>
            <a:ext cx="2047874" cy="160972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Resultado de imagen de estafas" id="180" name="Shape 18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846235" y="72060"/>
            <a:ext cx="2428875" cy="16097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push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84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Shape 18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s"/>
              <a:t>Estafas más importantes</a:t>
            </a:r>
          </a:p>
        </p:txBody>
      </p:sp>
      <p:sp>
        <p:nvSpPr>
          <p:cNvPr id="186" name="Shape 186"/>
          <p:cNvSpPr txBox="1"/>
          <p:nvPr>
            <p:ph idx="1" type="body"/>
          </p:nvPr>
        </p:nvSpPr>
        <p:spPr>
          <a:xfrm>
            <a:off x="-4" y="1197436"/>
            <a:ext cx="8520600" cy="39093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1200">
                <a:solidFill>
                  <a:srgbClr val="666666"/>
                </a:solidFill>
                <a:highlight>
                  <a:srgbClr val="FFFFFF"/>
                </a:highlight>
              </a:rPr>
              <a:t>1. Fraudes en subastas o compras. </a:t>
            </a:r>
            <a:br>
              <a:rPr lang="es" sz="1200">
                <a:solidFill>
                  <a:srgbClr val="666666"/>
                </a:solidFill>
                <a:highlight>
                  <a:srgbClr val="FFFFFF"/>
                </a:highlight>
              </a:rPr>
            </a:br>
            <a:r>
              <a:rPr lang="es" sz="1200">
                <a:solidFill>
                  <a:srgbClr val="666666"/>
                </a:solidFill>
                <a:highlight>
                  <a:srgbClr val="FFFFFF"/>
                </a:highlight>
              </a:rPr>
              <a:t>Después de enviar el dinero no  se recibe el dinero prometido o el producto comprado..</a:t>
            </a: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666666"/>
              </a:solidFill>
              <a:highlight>
                <a:srgbClr val="FFFFFF"/>
              </a:highlight>
            </a:endParaRP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666666"/>
              </a:solidFill>
              <a:highlight>
                <a:srgbClr val="FFFFFF"/>
              </a:highlight>
            </a:endParaRP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1200">
                <a:solidFill>
                  <a:srgbClr val="666666"/>
                </a:solidFill>
                <a:highlight>
                  <a:srgbClr val="FFFFFF"/>
                </a:highlight>
              </a:rPr>
              <a:t>2. Timos de ISP (Proveedores de Servicios de Internet) </a:t>
            </a: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1200">
                <a:solidFill>
                  <a:srgbClr val="666666"/>
                </a:solidFill>
                <a:highlight>
                  <a:srgbClr val="FFFFFF"/>
                </a:highlight>
              </a:rPr>
              <a:t>Es bastante frecuente que los clientes poco expertos suscriban contratos on-line sin haber leído las clausulas, por lo que pueden encontrarse con consecuencias desagradables.</a:t>
            </a: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666666"/>
              </a:solidFill>
              <a:highlight>
                <a:srgbClr val="FFFFFF"/>
              </a:highlight>
            </a:endParaRP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666666"/>
              </a:solidFill>
              <a:highlight>
                <a:srgbClr val="FFFFFF"/>
              </a:highlight>
            </a:endParaRP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1200">
                <a:solidFill>
                  <a:srgbClr val="666666"/>
                </a:solidFill>
                <a:highlight>
                  <a:srgbClr val="FFFFFF"/>
                </a:highlight>
              </a:rPr>
              <a:t>3. Abuso de tarjetas de crédito </a:t>
            </a:r>
            <a:br>
              <a:rPr lang="es" sz="1200">
                <a:solidFill>
                  <a:srgbClr val="666666"/>
                </a:solidFill>
                <a:highlight>
                  <a:srgbClr val="FFFFFF"/>
                </a:highlight>
              </a:rPr>
            </a:br>
            <a:r>
              <a:rPr lang="es" sz="1200">
                <a:solidFill>
                  <a:srgbClr val="666666"/>
                </a:solidFill>
                <a:highlight>
                  <a:srgbClr val="FFFFFF"/>
                </a:highlight>
              </a:rPr>
              <a:t>Se solicita el número de la tarjeta de crédito con la única finalidad de sacar dinero de la cuenta</a:t>
            </a: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666666"/>
              </a:solidFill>
              <a:highlight>
                <a:srgbClr val="FFFFFF"/>
              </a:highlight>
            </a:endParaRP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666666"/>
              </a:solidFill>
              <a:highlight>
                <a:srgbClr val="FFFFFF"/>
              </a:highlight>
            </a:endParaRP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1200">
                <a:solidFill>
                  <a:srgbClr val="666666"/>
                </a:solidFill>
                <a:highlight>
                  <a:srgbClr val="FFFFFF"/>
                </a:highlight>
              </a:rPr>
              <a:t>4. Marketing Multinivel o Redes Piramidales</a:t>
            </a: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1200">
                <a:solidFill>
                  <a:srgbClr val="666666"/>
                </a:solidFill>
                <a:highlight>
                  <a:srgbClr val="FFFFFF"/>
                </a:highlight>
              </a:rPr>
              <a:t>Se promete hacer mucho dinero comercializando productos o servicios,  pero realmente los clientes nunca son los consumidores finales sino otros distribuidores, con lo que ganan los distribuidores.</a:t>
            </a: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rgbClr val="222222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rgbClr val="222222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rgbClr val="222222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lvl="0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78571"/>
              <a:buFont typeface="Arial"/>
              <a:buNone/>
            </a:pPr>
            <a:r>
              <a:t/>
            </a:r>
            <a:endParaRPr sz="1400">
              <a:solidFill>
                <a:srgbClr val="222222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Resultado de imagen de estafas" id="187" name="Shape 18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482575" y="120325"/>
            <a:ext cx="2173875" cy="12958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>
    <mc:Choice Requires="p14">
      <p:transition spd="slow">
        <p14:flip dir="l"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9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Shape 192"/>
          <p:cNvSpPr txBox="1"/>
          <p:nvPr>
            <p:ph type="ctrTitle"/>
          </p:nvPr>
        </p:nvSpPr>
        <p:spPr>
          <a:xfrm>
            <a:off x="2894475" y="719275"/>
            <a:ext cx="5740800" cy="14427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s"/>
              <a:t>Cómo detectar a un estafador</a:t>
            </a:r>
          </a:p>
        </p:txBody>
      </p:sp>
      <p:sp>
        <p:nvSpPr>
          <p:cNvPr id="193" name="Shape 193"/>
          <p:cNvSpPr txBox="1"/>
          <p:nvPr>
            <p:ph idx="1" type="body"/>
          </p:nvPr>
        </p:nvSpPr>
        <p:spPr>
          <a:xfrm>
            <a:off x="2894475" y="2356335"/>
            <a:ext cx="5740800" cy="20679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rPr lang="es"/>
              <a:t>Conocer la manera en la que estas personas operan y conocer algunas de las estafas habituales será de utilidad para descubrir su táctica.</a:t>
            </a:r>
          </a:p>
        </p:txBody>
      </p:sp>
      <p:pic>
        <p:nvPicPr>
          <p:cNvPr descr="Resultado de imagen de estafas" id="194" name="Shape 19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1285937"/>
            <a:ext cx="2571625" cy="25716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>
    <mc:Choice Requires="p14">
      <p:transition spd="slow">
        <p14:prism dir="l"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98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Shape 199"/>
          <p:cNvSpPr txBox="1"/>
          <p:nvPr>
            <p:ph type="title"/>
          </p:nvPr>
        </p:nvSpPr>
        <p:spPr>
          <a:xfrm>
            <a:off x="2093075" y="584425"/>
            <a:ext cx="4948200" cy="18858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s"/>
              <a:t>                   </a:t>
            </a:r>
            <a:r>
              <a:rPr lang="es" sz="4800"/>
              <a:t>FIN.</a:t>
            </a:r>
          </a:p>
        </p:txBody>
      </p:sp>
    </p:spTree>
  </p:cSld>
  <p:clrMapOvr>
    <a:masterClrMapping/>
  </p:clrMapOvr>
  <mc:AlternateContent>
    <mc:Choice Requires="p14">
      <p:transition spd="slow">
        <p14:gallery dir="l"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late">
  <a:themeElements>
    <a:clrScheme name="Slate">
      <a:dk1>
        <a:srgbClr val="FFFFFF"/>
      </a:dk1>
      <a:lt1>
        <a:srgbClr val="37474F"/>
      </a:lt1>
      <a:dk2>
        <a:srgbClr val="9E9E9E"/>
      </a:dk2>
      <a:lt2>
        <a:srgbClr val="E0E0E0"/>
      </a:lt2>
      <a:accent1>
        <a:srgbClr val="616161"/>
      </a:accent1>
      <a:accent2>
        <a:srgbClr val="78909C"/>
      </a:accent2>
      <a:accent3>
        <a:srgbClr val="CACACA"/>
      </a:accent3>
      <a:accent4>
        <a:srgbClr val="64FFDA"/>
      </a:accent4>
      <a:accent5>
        <a:srgbClr val="FFD966"/>
      </a:accent5>
      <a:accent6>
        <a:srgbClr val="F5F5F5"/>
      </a:accent6>
      <a:hlink>
        <a:srgbClr val="FFD966"/>
      </a:hlink>
      <a:folHlink>
        <a:srgbClr val="FFD966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