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66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813EC-6A2A-49F9-A4E4-23999461B59C}" type="doc">
      <dgm:prSet loTypeId="urn:microsoft.com/office/officeart/2005/8/layout/cycle2" loCatId="cycle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ES"/>
        </a:p>
      </dgm:t>
    </dgm:pt>
    <dgm:pt modelId="{831601C1-A256-40E1-9EA0-FF20C58716FA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Amenazas</a:t>
          </a:r>
          <a:endParaRPr lang="es-ES" sz="1200" b="1" dirty="0">
            <a:latin typeface="Comic Sans MS" pitchFamily="66" charset="0"/>
          </a:endParaRPr>
        </a:p>
      </dgm:t>
    </dgm:pt>
    <dgm:pt modelId="{CAC297D5-003C-426F-AEC9-0477353620AE}" type="parTrans" cxnId="{36715819-7B7A-47E1-A385-B1CFCB2037F9}">
      <dgm:prSet/>
      <dgm:spPr/>
      <dgm:t>
        <a:bodyPr/>
        <a:lstStyle/>
        <a:p>
          <a:endParaRPr lang="es-ES"/>
        </a:p>
      </dgm:t>
    </dgm:pt>
    <dgm:pt modelId="{E7B8E433-88E5-4BF0-806B-E4E79F771275}" type="sibTrans" cxnId="{36715819-7B7A-47E1-A385-B1CFCB2037F9}">
      <dgm:prSet/>
      <dgm:spPr/>
      <dgm:t>
        <a:bodyPr/>
        <a:lstStyle/>
        <a:p>
          <a:endParaRPr lang="es-ES"/>
        </a:p>
      </dgm:t>
    </dgm:pt>
    <dgm:pt modelId="{9B326147-4222-4DCA-91C6-1EB92C96BAEE}">
      <dgm:prSet phldrT="[Texto]" custT="1"/>
      <dgm:spPr/>
      <dgm:t>
        <a:bodyPr/>
        <a:lstStyle/>
        <a:p>
          <a:r>
            <a:rPr lang="es-ES" sz="1100" b="1" smtClean="0">
              <a:latin typeface="Comic Sans MS" pitchFamily="66" charset="0"/>
            </a:rPr>
            <a:t>Desvalorizar</a:t>
          </a:r>
        </a:p>
        <a:p>
          <a:r>
            <a:rPr lang="es-ES" sz="1100" b="1" smtClean="0">
              <a:latin typeface="Comic Sans MS" pitchFamily="66" charset="0"/>
            </a:rPr>
            <a:t>Negar</a:t>
          </a:r>
        </a:p>
        <a:p>
          <a:r>
            <a:rPr lang="es-ES" sz="1100" b="1" smtClean="0">
              <a:latin typeface="Comic Sans MS" pitchFamily="66" charset="0"/>
            </a:rPr>
            <a:t>Culpar</a:t>
          </a:r>
          <a:endParaRPr lang="es-ES" sz="1100" b="1" dirty="0">
            <a:latin typeface="Comic Sans MS" pitchFamily="66" charset="0"/>
          </a:endParaRPr>
        </a:p>
      </dgm:t>
    </dgm:pt>
    <dgm:pt modelId="{50801478-4B51-4862-9385-A207470A8096}" type="parTrans" cxnId="{509ED200-96A3-472E-882B-ADAC2A02CCAB}">
      <dgm:prSet/>
      <dgm:spPr/>
      <dgm:t>
        <a:bodyPr/>
        <a:lstStyle/>
        <a:p>
          <a:endParaRPr lang="es-ES"/>
        </a:p>
      </dgm:t>
    </dgm:pt>
    <dgm:pt modelId="{197C19F4-4E57-479E-A31C-CBB17384E305}" type="sibTrans" cxnId="{509ED200-96A3-472E-882B-ADAC2A02CCAB}">
      <dgm:prSet/>
      <dgm:spPr/>
      <dgm:t>
        <a:bodyPr/>
        <a:lstStyle/>
        <a:p>
          <a:endParaRPr lang="es-ES"/>
        </a:p>
      </dgm:t>
    </dgm:pt>
    <dgm:pt modelId="{3FDB5938-F150-490C-A192-953D9108951E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Intimidación</a:t>
          </a:r>
          <a:endParaRPr lang="es-ES" sz="1200" b="1" dirty="0">
            <a:latin typeface="Comic Sans MS" pitchFamily="66" charset="0"/>
          </a:endParaRPr>
        </a:p>
      </dgm:t>
    </dgm:pt>
    <dgm:pt modelId="{BE3B5E11-6290-4B85-AF5B-9D8CB073277B}" type="parTrans" cxnId="{2E94141B-66D6-4156-A972-BDFE68E0DBDB}">
      <dgm:prSet/>
      <dgm:spPr/>
      <dgm:t>
        <a:bodyPr/>
        <a:lstStyle/>
        <a:p>
          <a:endParaRPr lang="es-ES"/>
        </a:p>
      </dgm:t>
    </dgm:pt>
    <dgm:pt modelId="{E0D9AD02-D15E-4CA9-89A2-968A4907FC7A}" type="sibTrans" cxnId="{2E94141B-66D6-4156-A972-BDFE68E0DBDB}">
      <dgm:prSet/>
      <dgm:spPr/>
      <dgm:t>
        <a:bodyPr/>
        <a:lstStyle/>
        <a:p>
          <a:endParaRPr lang="es-ES"/>
        </a:p>
      </dgm:t>
    </dgm:pt>
    <dgm:pt modelId="{D217D26B-05BE-427C-A02F-A8B6AA6CE822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Aislamiento</a:t>
          </a:r>
          <a:endParaRPr lang="es-ES" sz="1200" b="1" dirty="0">
            <a:latin typeface="Comic Sans MS" pitchFamily="66" charset="0"/>
          </a:endParaRPr>
        </a:p>
      </dgm:t>
    </dgm:pt>
    <dgm:pt modelId="{61C44043-D4AD-46F7-B036-DCCA56A436B3}" type="parTrans" cxnId="{435A736C-03EF-4198-81A0-103D916B2EB1}">
      <dgm:prSet/>
      <dgm:spPr/>
      <dgm:t>
        <a:bodyPr/>
        <a:lstStyle/>
        <a:p>
          <a:endParaRPr lang="es-ES"/>
        </a:p>
      </dgm:t>
    </dgm:pt>
    <dgm:pt modelId="{B3A0631A-1CCF-4560-8BE1-14567DCA2981}" type="sibTrans" cxnId="{435A736C-03EF-4198-81A0-103D916B2EB1}">
      <dgm:prSet/>
      <dgm:spPr/>
      <dgm:t>
        <a:bodyPr/>
        <a:lstStyle/>
        <a:p>
          <a:endParaRPr lang="es-ES"/>
        </a:p>
      </dgm:t>
    </dgm:pt>
    <dgm:pt modelId="{7618BDE8-BF6C-434D-934E-D4B31B5085D6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Abuso </a:t>
          </a:r>
        </a:p>
        <a:p>
          <a:r>
            <a:rPr lang="es-ES" sz="1200" b="1" smtClean="0">
              <a:latin typeface="Comic Sans MS" pitchFamily="66" charset="0"/>
            </a:rPr>
            <a:t>emocional</a:t>
          </a:r>
          <a:endParaRPr lang="es-ES" sz="1200" b="1" dirty="0">
            <a:latin typeface="Comic Sans MS" pitchFamily="66" charset="0"/>
          </a:endParaRPr>
        </a:p>
      </dgm:t>
    </dgm:pt>
    <dgm:pt modelId="{7D4DD1A8-7D7B-4F2C-A1E7-18FED957B633}" type="parTrans" cxnId="{8B848021-078C-4775-B876-A1C92F23E980}">
      <dgm:prSet/>
      <dgm:spPr/>
      <dgm:t>
        <a:bodyPr/>
        <a:lstStyle/>
        <a:p>
          <a:endParaRPr lang="es-ES"/>
        </a:p>
      </dgm:t>
    </dgm:pt>
    <dgm:pt modelId="{DEE69E4D-3BB0-48A7-B222-3263D84D6E84}" type="sibTrans" cxnId="{8B848021-078C-4775-B876-A1C92F23E980}">
      <dgm:prSet/>
      <dgm:spPr/>
      <dgm:t>
        <a:bodyPr/>
        <a:lstStyle/>
        <a:p>
          <a:endParaRPr lang="es-ES"/>
        </a:p>
      </dgm:t>
    </dgm:pt>
    <dgm:pt modelId="{DF75D121-419A-4054-8C17-3616491DCB85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Abuso económico</a:t>
          </a:r>
          <a:endParaRPr lang="es-ES" sz="1200" b="1" dirty="0">
            <a:latin typeface="Comic Sans MS" pitchFamily="66" charset="0"/>
          </a:endParaRPr>
        </a:p>
      </dgm:t>
    </dgm:pt>
    <dgm:pt modelId="{942D465C-A9F9-40D0-A569-2E9A8E3464A4}" type="parTrans" cxnId="{A42626B0-EBDD-46B6-AE24-554A437786AA}">
      <dgm:prSet/>
      <dgm:spPr/>
      <dgm:t>
        <a:bodyPr/>
        <a:lstStyle/>
        <a:p>
          <a:endParaRPr lang="es-ES"/>
        </a:p>
      </dgm:t>
    </dgm:pt>
    <dgm:pt modelId="{89C0CE3F-1189-465B-9183-8B605AE5AE82}" type="sibTrans" cxnId="{A42626B0-EBDD-46B6-AE24-554A437786AA}">
      <dgm:prSet/>
      <dgm:spPr/>
      <dgm:t>
        <a:bodyPr/>
        <a:lstStyle/>
        <a:p>
          <a:endParaRPr lang="es-ES"/>
        </a:p>
      </dgm:t>
    </dgm:pt>
    <dgm:pt modelId="{A0064E7C-F8A6-4A90-8E75-504F6039A962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Manipulación de los/las hijas/os</a:t>
          </a:r>
          <a:endParaRPr lang="es-ES" sz="1200" b="1" dirty="0">
            <a:latin typeface="Comic Sans MS" pitchFamily="66" charset="0"/>
          </a:endParaRPr>
        </a:p>
      </dgm:t>
    </dgm:pt>
    <dgm:pt modelId="{48AD3363-5B2B-45BA-B32A-FAF466673BF8}" type="parTrans" cxnId="{34A566A8-36F5-465D-B8F3-2567E7001D79}">
      <dgm:prSet/>
      <dgm:spPr/>
      <dgm:t>
        <a:bodyPr/>
        <a:lstStyle/>
        <a:p>
          <a:endParaRPr lang="es-ES"/>
        </a:p>
      </dgm:t>
    </dgm:pt>
    <dgm:pt modelId="{251F6599-3D90-42C1-9037-44BB773D4AF7}" type="sibTrans" cxnId="{34A566A8-36F5-465D-B8F3-2567E7001D79}">
      <dgm:prSet/>
      <dgm:spPr/>
      <dgm:t>
        <a:bodyPr/>
        <a:lstStyle/>
        <a:p>
          <a:endParaRPr lang="es-ES"/>
        </a:p>
      </dgm:t>
    </dgm:pt>
    <dgm:pt modelId="{8919DEB8-C383-425D-8504-4231423A915A}">
      <dgm:prSet phldrT="[Texto]" custT="1"/>
      <dgm:spPr/>
      <dgm:t>
        <a:bodyPr/>
        <a:lstStyle/>
        <a:p>
          <a:r>
            <a:rPr lang="es-ES" sz="1200" b="1" smtClean="0">
              <a:latin typeface="Comic Sans MS" pitchFamily="66" charset="0"/>
            </a:rPr>
            <a:t>Privilegio </a:t>
          </a:r>
        </a:p>
        <a:p>
          <a:r>
            <a:rPr lang="es-ES" sz="1200" b="1" smtClean="0">
              <a:latin typeface="Comic Sans MS" pitchFamily="66" charset="0"/>
            </a:rPr>
            <a:t>masculino</a:t>
          </a:r>
          <a:endParaRPr lang="es-ES" sz="1200" b="1" dirty="0">
            <a:latin typeface="Comic Sans MS" pitchFamily="66" charset="0"/>
          </a:endParaRPr>
        </a:p>
      </dgm:t>
    </dgm:pt>
    <dgm:pt modelId="{A80C39F4-8AE2-4306-97DB-A12384B2DCAB}" type="parTrans" cxnId="{4126CEC1-CECC-49D2-8776-A4439E72FE7F}">
      <dgm:prSet/>
      <dgm:spPr/>
      <dgm:t>
        <a:bodyPr/>
        <a:lstStyle/>
        <a:p>
          <a:endParaRPr lang="es-ES"/>
        </a:p>
      </dgm:t>
    </dgm:pt>
    <dgm:pt modelId="{AD16A64C-BF02-4DF5-BB6D-C6A88479D067}" type="sibTrans" cxnId="{4126CEC1-CECC-49D2-8776-A4439E72FE7F}">
      <dgm:prSet/>
      <dgm:spPr/>
      <dgm:t>
        <a:bodyPr/>
        <a:lstStyle/>
        <a:p>
          <a:endParaRPr lang="es-ES"/>
        </a:p>
      </dgm:t>
    </dgm:pt>
    <dgm:pt modelId="{7B625AE3-9695-49C3-A6BA-8C686DDCA4A0}" type="pres">
      <dgm:prSet presAssocID="{52C813EC-6A2A-49F9-A4E4-23999461B5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792F7D-1F8F-43C4-BF59-5FF6CECC7438}" type="pres">
      <dgm:prSet presAssocID="{831601C1-A256-40E1-9EA0-FF20C58716FA}" presName="node" presStyleLbl="node1" presStyleIdx="0" presStyleCnt="8" custScaleX="164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7BACE-E4A9-4EB4-84DF-7F5AEB4AFCA6}" type="pres">
      <dgm:prSet presAssocID="{E7B8E433-88E5-4BF0-806B-E4E79F771275}" presName="sibTrans" presStyleLbl="sibTrans2D1" presStyleIdx="0" presStyleCnt="8"/>
      <dgm:spPr/>
      <dgm:t>
        <a:bodyPr/>
        <a:lstStyle/>
        <a:p>
          <a:endParaRPr lang="es-ES"/>
        </a:p>
      </dgm:t>
    </dgm:pt>
    <dgm:pt modelId="{E99121AB-12D5-4B78-A971-44C6CE0FF271}" type="pres">
      <dgm:prSet presAssocID="{E7B8E433-88E5-4BF0-806B-E4E79F771275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B69A3BCE-097F-4823-B0E0-306C8ADA3962}" type="pres">
      <dgm:prSet presAssocID="{9B326147-4222-4DCA-91C6-1EB92C96BAEE}" presName="node" presStyleLbl="node1" presStyleIdx="1" presStyleCnt="8" custScaleX="200560" custRadScaleRad="135334" custRadScaleInc="37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3EFFE-751D-498C-A64B-182199B9064B}" type="pres">
      <dgm:prSet presAssocID="{197C19F4-4E57-479E-A31C-CBB17384E305}" presName="sibTrans" presStyleLbl="sibTrans2D1" presStyleIdx="1" presStyleCnt="8"/>
      <dgm:spPr/>
      <dgm:t>
        <a:bodyPr/>
        <a:lstStyle/>
        <a:p>
          <a:endParaRPr lang="es-ES"/>
        </a:p>
      </dgm:t>
    </dgm:pt>
    <dgm:pt modelId="{55F07FC9-04E0-4830-B73D-AF732576F88D}" type="pres">
      <dgm:prSet presAssocID="{197C19F4-4E57-479E-A31C-CBB17384E305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CD323B2E-9477-479D-AF33-7625255D2137}" type="pres">
      <dgm:prSet presAssocID="{3FDB5938-F150-490C-A192-953D9108951E}" presName="node" presStyleLbl="node1" presStyleIdx="2" presStyleCnt="8" custScaleX="183610" custRadScaleRad="149380" custRadScaleInc="-5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9C36E-867F-4798-B854-2285319AF586}" type="pres">
      <dgm:prSet presAssocID="{E0D9AD02-D15E-4CA9-89A2-968A4907FC7A}" presName="sibTrans" presStyleLbl="sibTrans2D1" presStyleIdx="2" presStyleCnt="8"/>
      <dgm:spPr/>
      <dgm:t>
        <a:bodyPr/>
        <a:lstStyle/>
        <a:p>
          <a:endParaRPr lang="es-ES"/>
        </a:p>
      </dgm:t>
    </dgm:pt>
    <dgm:pt modelId="{9553237D-3631-4FBB-AC74-33AFED0694F1}" type="pres">
      <dgm:prSet presAssocID="{E0D9AD02-D15E-4CA9-89A2-968A4907FC7A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D3B8414D-5E8A-49E3-A412-E57F118BD791}" type="pres">
      <dgm:prSet presAssocID="{D217D26B-05BE-427C-A02F-A8B6AA6CE822}" presName="node" presStyleLbl="node1" presStyleIdx="3" presStyleCnt="8" custScaleX="153498" custRadScaleRad="135671" custRadScaleInc="-53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1A507-EE1E-4C0F-9BC5-38B997F405C6}" type="pres">
      <dgm:prSet presAssocID="{B3A0631A-1CCF-4560-8BE1-14567DCA2981}" presName="sibTrans" presStyleLbl="sibTrans2D1" presStyleIdx="3" presStyleCnt="8"/>
      <dgm:spPr/>
      <dgm:t>
        <a:bodyPr/>
        <a:lstStyle/>
        <a:p>
          <a:endParaRPr lang="es-ES"/>
        </a:p>
      </dgm:t>
    </dgm:pt>
    <dgm:pt modelId="{63532ECD-6687-485A-AFC0-57A57B75058D}" type="pres">
      <dgm:prSet presAssocID="{B3A0631A-1CCF-4560-8BE1-14567DCA2981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97F08E2D-DCBF-4555-8255-6F6434C8C674}" type="pres">
      <dgm:prSet presAssocID="{7618BDE8-BF6C-434D-934E-D4B31B5085D6}" presName="node" presStyleLbl="node1" presStyleIdx="4" presStyleCnt="8" custScaleX="1413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A848C-4830-426E-AA69-B0A1E0FB47B8}" type="pres">
      <dgm:prSet presAssocID="{DEE69E4D-3BB0-48A7-B222-3263D84D6E84}" presName="sibTrans" presStyleLbl="sibTrans2D1" presStyleIdx="4" presStyleCnt="8"/>
      <dgm:spPr/>
      <dgm:t>
        <a:bodyPr/>
        <a:lstStyle/>
        <a:p>
          <a:endParaRPr lang="es-ES"/>
        </a:p>
      </dgm:t>
    </dgm:pt>
    <dgm:pt modelId="{A9153F9E-A8C3-4DF7-B825-8D8A2B6596D9}" type="pres">
      <dgm:prSet presAssocID="{DEE69E4D-3BB0-48A7-B222-3263D84D6E84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061DCE1E-8641-4086-ACC4-E2DE095120E3}" type="pres">
      <dgm:prSet presAssocID="{DF75D121-419A-4054-8C17-3616491DCB85}" presName="node" presStyleLbl="node1" presStyleIdx="5" presStyleCnt="8" custScaleX="133828" custRadScaleRad="139401" custRadScaleInc="13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E35BF-664A-4FCE-B27C-0F55A610EB4E}" type="pres">
      <dgm:prSet presAssocID="{89C0CE3F-1189-465B-9183-8B605AE5AE82}" presName="sibTrans" presStyleLbl="sibTrans2D1" presStyleIdx="5" presStyleCnt="8"/>
      <dgm:spPr/>
      <dgm:t>
        <a:bodyPr/>
        <a:lstStyle/>
        <a:p>
          <a:endParaRPr lang="es-ES"/>
        </a:p>
      </dgm:t>
    </dgm:pt>
    <dgm:pt modelId="{C2DE45F3-8E55-48E1-A8F1-E74647CD6E96}" type="pres">
      <dgm:prSet presAssocID="{89C0CE3F-1189-465B-9183-8B605AE5AE82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67802335-91CC-4EC1-98D5-D7DC996F5D18}" type="pres">
      <dgm:prSet presAssocID="{A0064E7C-F8A6-4A90-8E75-504F6039A962}" presName="node" presStyleLbl="node1" presStyleIdx="6" presStyleCnt="8" custScaleX="161548" custRadScaleRad="154664" custRadScaleInc="5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77ADD-D24D-4EE5-838D-D77D5BD6038B}" type="pres">
      <dgm:prSet presAssocID="{251F6599-3D90-42C1-9037-44BB773D4AF7}" presName="sibTrans" presStyleLbl="sibTrans2D1" presStyleIdx="6" presStyleCnt="8"/>
      <dgm:spPr/>
      <dgm:t>
        <a:bodyPr/>
        <a:lstStyle/>
        <a:p>
          <a:endParaRPr lang="es-ES"/>
        </a:p>
      </dgm:t>
    </dgm:pt>
    <dgm:pt modelId="{DAA3D1F5-A029-4392-B7DD-DB0673E5BE3E}" type="pres">
      <dgm:prSet presAssocID="{251F6599-3D90-42C1-9037-44BB773D4AF7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85B2CD02-4F5A-4963-A7BE-CD7189897014}" type="pres">
      <dgm:prSet presAssocID="{8919DEB8-C383-425D-8504-4231423A915A}" presName="node" presStyleLbl="node1" presStyleIdx="7" presStyleCnt="8" custScaleX="143100" custRadScaleRad="129608" custRadScaleInc="-28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C1953-ACB1-44C4-9CE1-A5A813B2A8AE}" type="pres">
      <dgm:prSet presAssocID="{AD16A64C-BF02-4DF5-BB6D-C6A88479D067}" presName="sibTrans" presStyleLbl="sibTrans2D1" presStyleIdx="7" presStyleCnt="8"/>
      <dgm:spPr/>
      <dgm:t>
        <a:bodyPr/>
        <a:lstStyle/>
        <a:p>
          <a:endParaRPr lang="es-ES"/>
        </a:p>
      </dgm:t>
    </dgm:pt>
    <dgm:pt modelId="{AF4E433C-80E4-439C-9F8E-367FA1C6E149}" type="pres">
      <dgm:prSet presAssocID="{AD16A64C-BF02-4DF5-BB6D-C6A88479D067}" presName="connectorText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81CB0A47-47B4-4946-9A21-91890F38874F}" type="presOf" srcId="{E7B8E433-88E5-4BF0-806B-E4E79F771275}" destId="{E99121AB-12D5-4B78-A971-44C6CE0FF271}" srcOrd="1" destOrd="0" presId="urn:microsoft.com/office/officeart/2005/8/layout/cycle2"/>
    <dgm:cxn modelId="{6D972C45-343D-4657-8DA3-2EDD0E14D146}" type="presOf" srcId="{831601C1-A256-40E1-9EA0-FF20C58716FA}" destId="{99792F7D-1F8F-43C4-BF59-5FF6CECC7438}" srcOrd="0" destOrd="0" presId="urn:microsoft.com/office/officeart/2005/8/layout/cycle2"/>
    <dgm:cxn modelId="{A42626B0-EBDD-46B6-AE24-554A437786AA}" srcId="{52C813EC-6A2A-49F9-A4E4-23999461B59C}" destId="{DF75D121-419A-4054-8C17-3616491DCB85}" srcOrd="5" destOrd="0" parTransId="{942D465C-A9F9-40D0-A569-2E9A8E3464A4}" sibTransId="{89C0CE3F-1189-465B-9183-8B605AE5AE82}"/>
    <dgm:cxn modelId="{8B848021-078C-4775-B876-A1C92F23E980}" srcId="{52C813EC-6A2A-49F9-A4E4-23999461B59C}" destId="{7618BDE8-BF6C-434D-934E-D4B31B5085D6}" srcOrd="4" destOrd="0" parTransId="{7D4DD1A8-7D7B-4F2C-A1E7-18FED957B633}" sibTransId="{DEE69E4D-3BB0-48A7-B222-3263D84D6E84}"/>
    <dgm:cxn modelId="{3B00D39B-6E84-48B0-911A-36D9B05F1C5B}" type="presOf" srcId="{197C19F4-4E57-479E-A31C-CBB17384E305}" destId="{3FD3EFFE-751D-498C-A64B-182199B9064B}" srcOrd="0" destOrd="0" presId="urn:microsoft.com/office/officeart/2005/8/layout/cycle2"/>
    <dgm:cxn modelId="{4126CEC1-CECC-49D2-8776-A4439E72FE7F}" srcId="{52C813EC-6A2A-49F9-A4E4-23999461B59C}" destId="{8919DEB8-C383-425D-8504-4231423A915A}" srcOrd="7" destOrd="0" parTransId="{A80C39F4-8AE2-4306-97DB-A12384B2DCAB}" sibTransId="{AD16A64C-BF02-4DF5-BB6D-C6A88479D067}"/>
    <dgm:cxn modelId="{FC7D63DC-83C1-4E9C-A297-897FB5DC7640}" type="presOf" srcId="{B3A0631A-1CCF-4560-8BE1-14567DCA2981}" destId="{B371A507-EE1E-4C0F-9BC5-38B997F405C6}" srcOrd="0" destOrd="0" presId="urn:microsoft.com/office/officeart/2005/8/layout/cycle2"/>
    <dgm:cxn modelId="{509ED200-96A3-472E-882B-ADAC2A02CCAB}" srcId="{52C813EC-6A2A-49F9-A4E4-23999461B59C}" destId="{9B326147-4222-4DCA-91C6-1EB92C96BAEE}" srcOrd="1" destOrd="0" parTransId="{50801478-4B51-4862-9385-A207470A8096}" sibTransId="{197C19F4-4E57-479E-A31C-CBB17384E305}"/>
    <dgm:cxn modelId="{91346ED1-2AFF-4DBF-AF89-ED985F22A273}" type="presOf" srcId="{DEE69E4D-3BB0-48A7-B222-3263D84D6E84}" destId="{EE1A848C-4830-426E-AA69-B0A1E0FB47B8}" srcOrd="0" destOrd="0" presId="urn:microsoft.com/office/officeart/2005/8/layout/cycle2"/>
    <dgm:cxn modelId="{0486F77B-8020-4169-A2F9-3A1CE29440C2}" type="presOf" srcId="{D217D26B-05BE-427C-A02F-A8B6AA6CE822}" destId="{D3B8414D-5E8A-49E3-A412-E57F118BD791}" srcOrd="0" destOrd="0" presId="urn:microsoft.com/office/officeart/2005/8/layout/cycle2"/>
    <dgm:cxn modelId="{8EC403E2-6A30-4ABA-BEE8-DE030D3D5F37}" type="presOf" srcId="{89C0CE3F-1189-465B-9183-8B605AE5AE82}" destId="{348E35BF-664A-4FCE-B27C-0F55A610EB4E}" srcOrd="0" destOrd="0" presId="urn:microsoft.com/office/officeart/2005/8/layout/cycle2"/>
    <dgm:cxn modelId="{5ED4A49E-2384-4EBC-89A5-B3D9ADD74E4F}" type="presOf" srcId="{8919DEB8-C383-425D-8504-4231423A915A}" destId="{85B2CD02-4F5A-4963-A7BE-CD7189897014}" srcOrd="0" destOrd="0" presId="urn:microsoft.com/office/officeart/2005/8/layout/cycle2"/>
    <dgm:cxn modelId="{67B2A4ED-6DFB-403E-A12A-0F2431C5F962}" type="presOf" srcId="{9B326147-4222-4DCA-91C6-1EB92C96BAEE}" destId="{B69A3BCE-097F-4823-B0E0-306C8ADA3962}" srcOrd="0" destOrd="0" presId="urn:microsoft.com/office/officeart/2005/8/layout/cycle2"/>
    <dgm:cxn modelId="{2E94141B-66D6-4156-A972-BDFE68E0DBDB}" srcId="{52C813EC-6A2A-49F9-A4E4-23999461B59C}" destId="{3FDB5938-F150-490C-A192-953D9108951E}" srcOrd="2" destOrd="0" parTransId="{BE3B5E11-6290-4B85-AF5B-9D8CB073277B}" sibTransId="{E0D9AD02-D15E-4CA9-89A2-968A4907FC7A}"/>
    <dgm:cxn modelId="{68FDC9D3-5FB1-489C-894A-2DA93E828420}" type="presOf" srcId="{E7B8E433-88E5-4BF0-806B-E4E79F771275}" destId="{C7B7BACE-E4A9-4EB4-84DF-7F5AEB4AFCA6}" srcOrd="0" destOrd="0" presId="urn:microsoft.com/office/officeart/2005/8/layout/cycle2"/>
    <dgm:cxn modelId="{30A5413A-2261-4E8D-8E28-02B609CDBCA2}" type="presOf" srcId="{7618BDE8-BF6C-434D-934E-D4B31B5085D6}" destId="{97F08E2D-DCBF-4555-8255-6F6434C8C674}" srcOrd="0" destOrd="0" presId="urn:microsoft.com/office/officeart/2005/8/layout/cycle2"/>
    <dgm:cxn modelId="{E4F4FD75-9A81-4C11-8A9F-9119906908CC}" type="presOf" srcId="{DEE69E4D-3BB0-48A7-B222-3263D84D6E84}" destId="{A9153F9E-A8C3-4DF7-B825-8D8A2B6596D9}" srcOrd="1" destOrd="0" presId="urn:microsoft.com/office/officeart/2005/8/layout/cycle2"/>
    <dgm:cxn modelId="{979D1DCD-6F3F-4CC4-A00B-E9B70CF9CB49}" type="presOf" srcId="{52C813EC-6A2A-49F9-A4E4-23999461B59C}" destId="{7B625AE3-9695-49C3-A6BA-8C686DDCA4A0}" srcOrd="0" destOrd="0" presId="urn:microsoft.com/office/officeart/2005/8/layout/cycle2"/>
    <dgm:cxn modelId="{AC5CD9BA-FFE6-445C-902C-9B4976B72CDC}" type="presOf" srcId="{E0D9AD02-D15E-4CA9-89A2-968A4907FC7A}" destId="{ACC9C36E-867F-4798-B854-2285319AF586}" srcOrd="0" destOrd="0" presId="urn:microsoft.com/office/officeart/2005/8/layout/cycle2"/>
    <dgm:cxn modelId="{A3E2CE45-A124-49B8-98A1-90ADA75637EF}" type="presOf" srcId="{DF75D121-419A-4054-8C17-3616491DCB85}" destId="{061DCE1E-8641-4086-ACC4-E2DE095120E3}" srcOrd="0" destOrd="0" presId="urn:microsoft.com/office/officeart/2005/8/layout/cycle2"/>
    <dgm:cxn modelId="{B5A74FBE-639A-47D3-BF13-8181FBAAF7E3}" type="presOf" srcId="{AD16A64C-BF02-4DF5-BB6D-C6A88479D067}" destId="{A3AC1953-ACB1-44C4-9CE1-A5A813B2A8AE}" srcOrd="0" destOrd="0" presId="urn:microsoft.com/office/officeart/2005/8/layout/cycle2"/>
    <dgm:cxn modelId="{7C204EB6-BB57-42AD-AAF6-5871161F4696}" type="presOf" srcId="{89C0CE3F-1189-465B-9183-8B605AE5AE82}" destId="{C2DE45F3-8E55-48E1-A8F1-E74647CD6E96}" srcOrd="1" destOrd="0" presId="urn:microsoft.com/office/officeart/2005/8/layout/cycle2"/>
    <dgm:cxn modelId="{7688C23B-B0EF-4044-8A44-AAC3F2A1C2D3}" type="presOf" srcId="{197C19F4-4E57-479E-A31C-CBB17384E305}" destId="{55F07FC9-04E0-4830-B73D-AF732576F88D}" srcOrd="1" destOrd="0" presId="urn:microsoft.com/office/officeart/2005/8/layout/cycle2"/>
    <dgm:cxn modelId="{36715819-7B7A-47E1-A385-B1CFCB2037F9}" srcId="{52C813EC-6A2A-49F9-A4E4-23999461B59C}" destId="{831601C1-A256-40E1-9EA0-FF20C58716FA}" srcOrd="0" destOrd="0" parTransId="{CAC297D5-003C-426F-AEC9-0477353620AE}" sibTransId="{E7B8E433-88E5-4BF0-806B-E4E79F771275}"/>
    <dgm:cxn modelId="{34A566A8-36F5-465D-B8F3-2567E7001D79}" srcId="{52C813EC-6A2A-49F9-A4E4-23999461B59C}" destId="{A0064E7C-F8A6-4A90-8E75-504F6039A962}" srcOrd="6" destOrd="0" parTransId="{48AD3363-5B2B-45BA-B32A-FAF466673BF8}" sibTransId="{251F6599-3D90-42C1-9037-44BB773D4AF7}"/>
    <dgm:cxn modelId="{C522FA86-86DE-45F0-93DD-15701B8064B5}" type="presOf" srcId="{3FDB5938-F150-490C-A192-953D9108951E}" destId="{CD323B2E-9477-479D-AF33-7625255D2137}" srcOrd="0" destOrd="0" presId="urn:microsoft.com/office/officeart/2005/8/layout/cycle2"/>
    <dgm:cxn modelId="{7DC196B8-5D6A-49B0-A48A-75869CC3AA97}" type="presOf" srcId="{251F6599-3D90-42C1-9037-44BB773D4AF7}" destId="{A7377ADD-D24D-4EE5-838D-D77D5BD6038B}" srcOrd="0" destOrd="0" presId="urn:microsoft.com/office/officeart/2005/8/layout/cycle2"/>
    <dgm:cxn modelId="{C336BB3E-E7FE-4332-AF8C-194B1AC532EE}" type="presOf" srcId="{AD16A64C-BF02-4DF5-BB6D-C6A88479D067}" destId="{AF4E433C-80E4-439C-9F8E-367FA1C6E149}" srcOrd="1" destOrd="0" presId="urn:microsoft.com/office/officeart/2005/8/layout/cycle2"/>
    <dgm:cxn modelId="{435A736C-03EF-4198-81A0-103D916B2EB1}" srcId="{52C813EC-6A2A-49F9-A4E4-23999461B59C}" destId="{D217D26B-05BE-427C-A02F-A8B6AA6CE822}" srcOrd="3" destOrd="0" parTransId="{61C44043-D4AD-46F7-B036-DCCA56A436B3}" sibTransId="{B3A0631A-1CCF-4560-8BE1-14567DCA2981}"/>
    <dgm:cxn modelId="{437F86B3-18A1-4964-BEEC-DF6EE8B4F536}" type="presOf" srcId="{B3A0631A-1CCF-4560-8BE1-14567DCA2981}" destId="{63532ECD-6687-485A-AFC0-57A57B75058D}" srcOrd="1" destOrd="0" presId="urn:microsoft.com/office/officeart/2005/8/layout/cycle2"/>
    <dgm:cxn modelId="{07B3B968-C2D7-4943-A76B-F3825B65A01B}" type="presOf" srcId="{E0D9AD02-D15E-4CA9-89A2-968A4907FC7A}" destId="{9553237D-3631-4FBB-AC74-33AFED0694F1}" srcOrd="1" destOrd="0" presId="urn:microsoft.com/office/officeart/2005/8/layout/cycle2"/>
    <dgm:cxn modelId="{9AC7A696-D8BB-483D-B80D-81A57A1D9271}" type="presOf" srcId="{251F6599-3D90-42C1-9037-44BB773D4AF7}" destId="{DAA3D1F5-A029-4392-B7DD-DB0673E5BE3E}" srcOrd="1" destOrd="0" presId="urn:microsoft.com/office/officeart/2005/8/layout/cycle2"/>
    <dgm:cxn modelId="{9C747195-4100-43ED-B67D-71677FE1F846}" type="presOf" srcId="{A0064E7C-F8A6-4A90-8E75-504F6039A962}" destId="{67802335-91CC-4EC1-98D5-D7DC996F5D18}" srcOrd="0" destOrd="0" presId="urn:microsoft.com/office/officeart/2005/8/layout/cycle2"/>
    <dgm:cxn modelId="{66431A77-B2F5-4AD9-9B00-E3D2339380D8}" type="presParOf" srcId="{7B625AE3-9695-49C3-A6BA-8C686DDCA4A0}" destId="{99792F7D-1F8F-43C4-BF59-5FF6CECC7438}" srcOrd="0" destOrd="0" presId="urn:microsoft.com/office/officeart/2005/8/layout/cycle2"/>
    <dgm:cxn modelId="{2571D360-4790-41F9-B247-D9EDA521357F}" type="presParOf" srcId="{7B625AE3-9695-49C3-A6BA-8C686DDCA4A0}" destId="{C7B7BACE-E4A9-4EB4-84DF-7F5AEB4AFCA6}" srcOrd="1" destOrd="0" presId="urn:microsoft.com/office/officeart/2005/8/layout/cycle2"/>
    <dgm:cxn modelId="{5CDA6D03-0927-410C-83E0-8EE391114ED4}" type="presParOf" srcId="{C7B7BACE-E4A9-4EB4-84DF-7F5AEB4AFCA6}" destId="{E99121AB-12D5-4B78-A971-44C6CE0FF271}" srcOrd="0" destOrd="0" presId="urn:microsoft.com/office/officeart/2005/8/layout/cycle2"/>
    <dgm:cxn modelId="{DDC304E7-5B4A-4B9F-BC5A-6EA130B71442}" type="presParOf" srcId="{7B625AE3-9695-49C3-A6BA-8C686DDCA4A0}" destId="{B69A3BCE-097F-4823-B0E0-306C8ADA3962}" srcOrd="2" destOrd="0" presId="urn:microsoft.com/office/officeart/2005/8/layout/cycle2"/>
    <dgm:cxn modelId="{815A5A8B-256E-4E7B-A985-B9C1C28481B5}" type="presParOf" srcId="{7B625AE3-9695-49C3-A6BA-8C686DDCA4A0}" destId="{3FD3EFFE-751D-498C-A64B-182199B9064B}" srcOrd="3" destOrd="0" presId="urn:microsoft.com/office/officeart/2005/8/layout/cycle2"/>
    <dgm:cxn modelId="{782DD430-DBDA-42D4-A4BA-6A808942C2FF}" type="presParOf" srcId="{3FD3EFFE-751D-498C-A64B-182199B9064B}" destId="{55F07FC9-04E0-4830-B73D-AF732576F88D}" srcOrd="0" destOrd="0" presId="urn:microsoft.com/office/officeart/2005/8/layout/cycle2"/>
    <dgm:cxn modelId="{C3515B2C-0B82-4903-A882-A2B059810214}" type="presParOf" srcId="{7B625AE3-9695-49C3-A6BA-8C686DDCA4A0}" destId="{CD323B2E-9477-479D-AF33-7625255D2137}" srcOrd="4" destOrd="0" presId="urn:microsoft.com/office/officeart/2005/8/layout/cycle2"/>
    <dgm:cxn modelId="{9B4836BA-C61A-4855-8CEF-5FC853504AAB}" type="presParOf" srcId="{7B625AE3-9695-49C3-A6BA-8C686DDCA4A0}" destId="{ACC9C36E-867F-4798-B854-2285319AF586}" srcOrd="5" destOrd="0" presId="urn:microsoft.com/office/officeart/2005/8/layout/cycle2"/>
    <dgm:cxn modelId="{145DF2BC-A952-4BEB-8097-5A586F903E7C}" type="presParOf" srcId="{ACC9C36E-867F-4798-B854-2285319AF586}" destId="{9553237D-3631-4FBB-AC74-33AFED0694F1}" srcOrd="0" destOrd="0" presId="urn:microsoft.com/office/officeart/2005/8/layout/cycle2"/>
    <dgm:cxn modelId="{638EC50F-F263-416C-A376-523B2778D511}" type="presParOf" srcId="{7B625AE3-9695-49C3-A6BA-8C686DDCA4A0}" destId="{D3B8414D-5E8A-49E3-A412-E57F118BD791}" srcOrd="6" destOrd="0" presId="urn:microsoft.com/office/officeart/2005/8/layout/cycle2"/>
    <dgm:cxn modelId="{D9CA0873-7F27-47AE-BFA5-376E4BFB8AED}" type="presParOf" srcId="{7B625AE3-9695-49C3-A6BA-8C686DDCA4A0}" destId="{B371A507-EE1E-4C0F-9BC5-38B997F405C6}" srcOrd="7" destOrd="0" presId="urn:microsoft.com/office/officeart/2005/8/layout/cycle2"/>
    <dgm:cxn modelId="{69EBE4B9-5E16-4432-9D0D-F2881A2344A9}" type="presParOf" srcId="{B371A507-EE1E-4C0F-9BC5-38B997F405C6}" destId="{63532ECD-6687-485A-AFC0-57A57B75058D}" srcOrd="0" destOrd="0" presId="urn:microsoft.com/office/officeart/2005/8/layout/cycle2"/>
    <dgm:cxn modelId="{51492445-AA22-4BCA-B630-2BD883B4A4A1}" type="presParOf" srcId="{7B625AE3-9695-49C3-A6BA-8C686DDCA4A0}" destId="{97F08E2D-DCBF-4555-8255-6F6434C8C674}" srcOrd="8" destOrd="0" presId="urn:microsoft.com/office/officeart/2005/8/layout/cycle2"/>
    <dgm:cxn modelId="{2CA2D606-CD67-401D-A6E1-EF17ADAC4D34}" type="presParOf" srcId="{7B625AE3-9695-49C3-A6BA-8C686DDCA4A0}" destId="{EE1A848C-4830-426E-AA69-B0A1E0FB47B8}" srcOrd="9" destOrd="0" presId="urn:microsoft.com/office/officeart/2005/8/layout/cycle2"/>
    <dgm:cxn modelId="{D966E544-403A-409A-9607-B96D2B5FD349}" type="presParOf" srcId="{EE1A848C-4830-426E-AA69-B0A1E0FB47B8}" destId="{A9153F9E-A8C3-4DF7-B825-8D8A2B6596D9}" srcOrd="0" destOrd="0" presId="urn:microsoft.com/office/officeart/2005/8/layout/cycle2"/>
    <dgm:cxn modelId="{8BD7F922-3855-46A8-8BED-6F3EAAD8F664}" type="presParOf" srcId="{7B625AE3-9695-49C3-A6BA-8C686DDCA4A0}" destId="{061DCE1E-8641-4086-ACC4-E2DE095120E3}" srcOrd="10" destOrd="0" presId="urn:microsoft.com/office/officeart/2005/8/layout/cycle2"/>
    <dgm:cxn modelId="{78FFD81B-4114-4036-A230-1DBDDBC36521}" type="presParOf" srcId="{7B625AE3-9695-49C3-A6BA-8C686DDCA4A0}" destId="{348E35BF-664A-4FCE-B27C-0F55A610EB4E}" srcOrd="11" destOrd="0" presId="urn:microsoft.com/office/officeart/2005/8/layout/cycle2"/>
    <dgm:cxn modelId="{FA5ACCDD-F02A-44AF-8C69-79B19D630DB5}" type="presParOf" srcId="{348E35BF-664A-4FCE-B27C-0F55A610EB4E}" destId="{C2DE45F3-8E55-48E1-A8F1-E74647CD6E96}" srcOrd="0" destOrd="0" presId="urn:microsoft.com/office/officeart/2005/8/layout/cycle2"/>
    <dgm:cxn modelId="{46C101FB-21BC-441F-9DB9-7F9E02E5E0E1}" type="presParOf" srcId="{7B625AE3-9695-49C3-A6BA-8C686DDCA4A0}" destId="{67802335-91CC-4EC1-98D5-D7DC996F5D18}" srcOrd="12" destOrd="0" presId="urn:microsoft.com/office/officeart/2005/8/layout/cycle2"/>
    <dgm:cxn modelId="{E2EAA608-484D-4335-B914-A35CDDBA807A}" type="presParOf" srcId="{7B625AE3-9695-49C3-A6BA-8C686DDCA4A0}" destId="{A7377ADD-D24D-4EE5-838D-D77D5BD6038B}" srcOrd="13" destOrd="0" presId="urn:microsoft.com/office/officeart/2005/8/layout/cycle2"/>
    <dgm:cxn modelId="{C3ADB5AA-0AD4-4093-B69A-F3E1B00D0F66}" type="presParOf" srcId="{A7377ADD-D24D-4EE5-838D-D77D5BD6038B}" destId="{DAA3D1F5-A029-4392-B7DD-DB0673E5BE3E}" srcOrd="0" destOrd="0" presId="urn:microsoft.com/office/officeart/2005/8/layout/cycle2"/>
    <dgm:cxn modelId="{3EAB9142-84F8-430E-AE5D-3C6419240B3D}" type="presParOf" srcId="{7B625AE3-9695-49C3-A6BA-8C686DDCA4A0}" destId="{85B2CD02-4F5A-4963-A7BE-CD7189897014}" srcOrd="14" destOrd="0" presId="urn:microsoft.com/office/officeart/2005/8/layout/cycle2"/>
    <dgm:cxn modelId="{86B9D1B0-E664-4CCB-9A14-8F59F9EBFD64}" type="presParOf" srcId="{7B625AE3-9695-49C3-A6BA-8C686DDCA4A0}" destId="{A3AC1953-ACB1-44C4-9CE1-A5A813B2A8AE}" srcOrd="15" destOrd="0" presId="urn:microsoft.com/office/officeart/2005/8/layout/cycle2"/>
    <dgm:cxn modelId="{22543889-EDA2-4EAC-8055-26E8033E9E8A}" type="presParOf" srcId="{A3AC1953-ACB1-44C4-9CE1-A5A813B2A8AE}" destId="{AF4E433C-80E4-439C-9F8E-367FA1C6E1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C813EC-6A2A-49F9-A4E4-23999461B59C}" type="doc">
      <dgm:prSet loTypeId="urn:microsoft.com/office/officeart/2005/8/layout/cycle2" loCatId="cycle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s-ES"/>
        </a:p>
      </dgm:t>
    </dgm:pt>
    <dgm:pt modelId="{831601C1-A256-40E1-9EA0-FF20C58716FA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1200" b="1" dirty="0" smtClean="0">
              <a:latin typeface="Comic Sans MS" pitchFamily="66" charset="0"/>
            </a:rPr>
            <a:t>Respeto</a:t>
          </a:r>
          <a:endParaRPr lang="es-ES" sz="1200" b="1" dirty="0">
            <a:latin typeface="Comic Sans MS" pitchFamily="66" charset="0"/>
          </a:endParaRPr>
        </a:p>
      </dgm:t>
    </dgm:pt>
    <dgm:pt modelId="{CAC297D5-003C-426F-AEC9-0477353620AE}" type="parTrans" cxnId="{36715819-7B7A-47E1-A385-B1CFCB2037F9}">
      <dgm:prSet/>
      <dgm:spPr/>
      <dgm:t>
        <a:bodyPr/>
        <a:lstStyle/>
        <a:p>
          <a:endParaRPr lang="es-ES"/>
        </a:p>
      </dgm:t>
    </dgm:pt>
    <dgm:pt modelId="{E7B8E433-88E5-4BF0-806B-E4E79F771275}" type="sibTrans" cxnId="{36715819-7B7A-47E1-A385-B1CFCB2037F9}">
      <dgm:prSet/>
      <dgm:spPr>
        <a:solidFill>
          <a:schemeClr val="tx1"/>
        </a:solidFill>
      </dgm:spPr>
      <dgm:t>
        <a:bodyPr/>
        <a:lstStyle/>
        <a:p>
          <a:endParaRPr lang="es-ES" dirty="0"/>
        </a:p>
      </dgm:t>
    </dgm:pt>
    <dgm:pt modelId="{9B326147-4222-4DCA-91C6-1EB92C96BAEE}">
      <dgm:prSet phldrT="[Texto]" custT="1"/>
      <dgm:spPr/>
      <dgm:t>
        <a:bodyPr/>
        <a:lstStyle/>
        <a:p>
          <a:r>
            <a:rPr lang="es-ES" sz="1100" b="1" dirty="0" smtClean="0">
              <a:latin typeface="Comic Sans MS" pitchFamily="66" charset="0"/>
            </a:rPr>
            <a:t>Asumir la responsabilidad</a:t>
          </a:r>
        </a:p>
      </dgm:t>
    </dgm:pt>
    <dgm:pt modelId="{50801478-4B51-4862-9385-A207470A8096}" type="parTrans" cxnId="{509ED200-96A3-472E-882B-ADAC2A02CCAB}">
      <dgm:prSet/>
      <dgm:spPr/>
      <dgm:t>
        <a:bodyPr/>
        <a:lstStyle/>
        <a:p>
          <a:endParaRPr lang="es-ES"/>
        </a:p>
      </dgm:t>
    </dgm:pt>
    <dgm:pt modelId="{197C19F4-4E57-479E-A31C-CBB17384E305}" type="sibTrans" cxnId="{509ED200-96A3-472E-882B-ADAC2A02CCAB}">
      <dgm:prSet/>
      <dgm:spPr>
        <a:solidFill>
          <a:schemeClr val="bg1"/>
        </a:solidFill>
      </dgm:spPr>
      <dgm:t>
        <a:bodyPr/>
        <a:lstStyle/>
        <a:p>
          <a:endParaRPr lang="es-ES" dirty="0"/>
        </a:p>
      </dgm:t>
    </dgm:pt>
    <dgm:pt modelId="{3FDB5938-F150-490C-A192-953D9108951E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ES" sz="1200" b="1" dirty="0" smtClean="0">
              <a:latin typeface="Comic Sans MS" pitchFamily="66" charset="0"/>
            </a:rPr>
            <a:t>Confianza y apoyo</a:t>
          </a:r>
          <a:endParaRPr lang="es-ES" sz="1200" b="1" dirty="0">
            <a:latin typeface="Comic Sans MS" pitchFamily="66" charset="0"/>
          </a:endParaRPr>
        </a:p>
      </dgm:t>
    </dgm:pt>
    <dgm:pt modelId="{BE3B5E11-6290-4B85-AF5B-9D8CB073277B}" type="parTrans" cxnId="{2E94141B-66D6-4156-A972-BDFE68E0DBDB}">
      <dgm:prSet/>
      <dgm:spPr/>
      <dgm:t>
        <a:bodyPr/>
        <a:lstStyle/>
        <a:p>
          <a:endParaRPr lang="es-ES"/>
        </a:p>
      </dgm:t>
    </dgm:pt>
    <dgm:pt modelId="{E0D9AD02-D15E-4CA9-89A2-968A4907FC7A}" type="sibTrans" cxnId="{2E94141B-66D6-4156-A972-BDFE68E0DBD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s-ES" dirty="0"/>
        </a:p>
      </dgm:t>
    </dgm:pt>
    <dgm:pt modelId="{D217D26B-05BE-427C-A02F-A8B6AA6CE822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200" b="1" dirty="0" smtClean="0">
              <a:latin typeface="Comic Sans MS" pitchFamily="66" charset="0"/>
            </a:rPr>
            <a:t>Negociación justa</a:t>
          </a:r>
          <a:endParaRPr lang="es-ES" sz="1200" b="1" dirty="0">
            <a:latin typeface="Comic Sans MS" pitchFamily="66" charset="0"/>
          </a:endParaRPr>
        </a:p>
      </dgm:t>
    </dgm:pt>
    <dgm:pt modelId="{61C44043-D4AD-46F7-B036-DCCA56A436B3}" type="parTrans" cxnId="{435A736C-03EF-4198-81A0-103D916B2EB1}">
      <dgm:prSet/>
      <dgm:spPr/>
      <dgm:t>
        <a:bodyPr/>
        <a:lstStyle/>
        <a:p>
          <a:endParaRPr lang="es-ES"/>
        </a:p>
      </dgm:t>
    </dgm:pt>
    <dgm:pt modelId="{B3A0631A-1CCF-4560-8BE1-14567DCA2981}" type="sibTrans" cxnId="{435A736C-03EF-4198-81A0-103D916B2EB1}">
      <dgm:prSet/>
      <dgm:spPr/>
      <dgm:t>
        <a:bodyPr/>
        <a:lstStyle/>
        <a:p>
          <a:endParaRPr lang="es-ES" dirty="0"/>
        </a:p>
      </dgm:t>
    </dgm:pt>
    <dgm:pt modelId="{7618BDE8-BF6C-434D-934E-D4B31B5085D6}">
      <dgm:prSet phldrT="[Texto]" custT="1"/>
      <dgm:spPr>
        <a:solidFill>
          <a:srgbClr val="7030A0"/>
        </a:solidFill>
      </dgm:spPr>
      <dgm:t>
        <a:bodyPr/>
        <a:lstStyle/>
        <a:p>
          <a:r>
            <a:rPr lang="es-ES" sz="1200" b="1" dirty="0" smtClean="0">
              <a:latin typeface="Comic Sans MS" pitchFamily="66" charset="0"/>
            </a:rPr>
            <a:t>Honestidad y responsabilidad</a:t>
          </a:r>
        </a:p>
      </dgm:t>
    </dgm:pt>
    <dgm:pt modelId="{7D4DD1A8-7D7B-4F2C-A1E7-18FED957B633}" type="parTrans" cxnId="{8B848021-078C-4775-B876-A1C92F23E980}">
      <dgm:prSet/>
      <dgm:spPr/>
      <dgm:t>
        <a:bodyPr/>
        <a:lstStyle/>
        <a:p>
          <a:endParaRPr lang="es-ES"/>
        </a:p>
      </dgm:t>
    </dgm:pt>
    <dgm:pt modelId="{DEE69E4D-3BB0-48A7-B222-3263D84D6E84}" type="sibTrans" cxnId="{8B848021-078C-4775-B876-A1C92F23E98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es-ES" dirty="0"/>
        </a:p>
      </dgm:t>
    </dgm:pt>
    <dgm:pt modelId="{DF75D121-419A-4054-8C17-3616491DCB85}">
      <dgm:prSet phldrT="[Texto]" custT="1"/>
      <dgm:spPr>
        <a:solidFill>
          <a:srgbClr val="C1D21E"/>
        </a:solidFill>
      </dgm:spPr>
      <dgm:t>
        <a:bodyPr/>
        <a:lstStyle/>
        <a:p>
          <a:r>
            <a:rPr lang="es-ES" sz="1200" b="1" dirty="0" smtClean="0">
              <a:latin typeface="Comic Sans MS" pitchFamily="66" charset="0"/>
            </a:rPr>
            <a:t>Economía compartida</a:t>
          </a:r>
          <a:endParaRPr lang="es-ES" sz="1200" b="1" dirty="0">
            <a:latin typeface="Comic Sans MS" pitchFamily="66" charset="0"/>
          </a:endParaRPr>
        </a:p>
      </dgm:t>
    </dgm:pt>
    <dgm:pt modelId="{942D465C-A9F9-40D0-A569-2E9A8E3464A4}" type="parTrans" cxnId="{A42626B0-EBDD-46B6-AE24-554A437786AA}">
      <dgm:prSet/>
      <dgm:spPr/>
      <dgm:t>
        <a:bodyPr/>
        <a:lstStyle/>
        <a:p>
          <a:endParaRPr lang="es-ES"/>
        </a:p>
      </dgm:t>
    </dgm:pt>
    <dgm:pt modelId="{89C0CE3F-1189-465B-9183-8B605AE5AE82}" type="sibTrans" cxnId="{A42626B0-EBDD-46B6-AE24-554A437786AA}">
      <dgm:prSet/>
      <dgm:spPr>
        <a:solidFill>
          <a:schemeClr val="tx2">
            <a:lumMod val="50000"/>
            <a:lumOff val="50000"/>
          </a:schemeClr>
        </a:solidFill>
      </dgm:spPr>
      <dgm:t>
        <a:bodyPr/>
        <a:lstStyle/>
        <a:p>
          <a:endParaRPr lang="es-ES" dirty="0"/>
        </a:p>
      </dgm:t>
    </dgm:pt>
    <dgm:pt modelId="{A0064E7C-F8A6-4A90-8E75-504F6039A962}">
      <dgm:prSet phldrT="[Texto]" custT="1"/>
      <dgm:spPr>
        <a:solidFill>
          <a:srgbClr val="E59A35"/>
        </a:solidFill>
      </dgm:spPr>
      <dgm:t>
        <a:bodyPr/>
        <a:lstStyle/>
        <a:p>
          <a:r>
            <a:rPr lang="es-ES" sz="1200" b="1" smtClean="0">
              <a:latin typeface="Comic Sans MS" pitchFamily="66" charset="0"/>
            </a:rPr>
            <a:t>Responsabilidad </a:t>
          </a:r>
          <a:r>
            <a:rPr lang="es-ES" sz="1200" b="1" smtClean="0">
              <a:latin typeface="Comic Sans MS" pitchFamily="66" charset="0"/>
            </a:rPr>
            <a:t>copmpartida</a:t>
          </a:r>
          <a:endParaRPr lang="es-ES" sz="1200" b="1" dirty="0">
            <a:latin typeface="Comic Sans MS" pitchFamily="66" charset="0"/>
          </a:endParaRPr>
        </a:p>
      </dgm:t>
    </dgm:pt>
    <dgm:pt modelId="{48AD3363-5B2B-45BA-B32A-FAF466673BF8}" type="parTrans" cxnId="{34A566A8-36F5-465D-B8F3-2567E7001D79}">
      <dgm:prSet/>
      <dgm:spPr/>
      <dgm:t>
        <a:bodyPr/>
        <a:lstStyle/>
        <a:p>
          <a:endParaRPr lang="es-ES"/>
        </a:p>
      </dgm:t>
    </dgm:pt>
    <dgm:pt modelId="{251F6599-3D90-42C1-9037-44BB773D4AF7}" type="sibTrans" cxnId="{34A566A8-36F5-465D-B8F3-2567E7001D79}">
      <dgm:prSet/>
      <dgm:spPr>
        <a:solidFill>
          <a:schemeClr val="tx1">
            <a:lumMod val="65000"/>
            <a:lumOff val="35000"/>
          </a:schemeClr>
        </a:solidFill>
      </dgm:spPr>
      <dgm:t>
        <a:bodyPr/>
        <a:lstStyle/>
        <a:p>
          <a:endParaRPr lang="es-ES" dirty="0"/>
        </a:p>
      </dgm:t>
    </dgm:pt>
    <dgm:pt modelId="{8919DEB8-C383-425D-8504-4231423A915A}">
      <dgm:prSet phldrT="[Texto]" custT="1"/>
      <dgm:spPr/>
      <dgm:t>
        <a:bodyPr/>
        <a:lstStyle/>
        <a:p>
          <a:r>
            <a:rPr lang="es-ES" sz="1200" dirty="0" smtClean="0">
              <a:latin typeface="Comic Sans MS" pitchFamily="66" charset="0"/>
            </a:rPr>
            <a:t>Conducta no amenazante</a:t>
          </a:r>
        </a:p>
      </dgm:t>
    </dgm:pt>
    <dgm:pt modelId="{A80C39F4-8AE2-4306-97DB-A12384B2DCAB}" type="parTrans" cxnId="{4126CEC1-CECC-49D2-8776-A4439E72FE7F}">
      <dgm:prSet/>
      <dgm:spPr/>
      <dgm:t>
        <a:bodyPr/>
        <a:lstStyle/>
        <a:p>
          <a:endParaRPr lang="es-ES"/>
        </a:p>
      </dgm:t>
    </dgm:pt>
    <dgm:pt modelId="{AD16A64C-BF02-4DF5-BB6D-C6A88479D067}" type="sibTrans" cxnId="{4126CEC1-CECC-49D2-8776-A4439E72FE7F}">
      <dgm:prSet/>
      <dgm:spPr>
        <a:solidFill>
          <a:schemeClr val="accent3">
            <a:lumMod val="65000"/>
          </a:schemeClr>
        </a:solidFill>
      </dgm:spPr>
      <dgm:t>
        <a:bodyPr/>
        <a:lstStyle/>
        <a:p>
          <a:endParaRPr lang="es-ES" dirty="0"/>
        </a:p>
      </dgm:t>
    </dgm:pt>
    <dgm:pt modelId="{7B625AE3-9695-49C3-A6BA-8C686DDCA4A0}" type="pres">
      <dgm:prSet presAssocID="{52C813EC-6A2A-49F9-A4E4-23999461B5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9792F7D-1F8F-43C4-BF59-5FF6CECC7438}" type="pres">
      <dgm:prSet presAssocID="{831601C1-A256-40E1-9EA0-FF20C58716FA}" presName="node" presStyleLbl="node1" presStyleIdx="0" presStyleCnt="8" custScaleX="1641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7BACE-E4A9-4EB4-84DF-7F5AEB4AFCA6}" type="pres">
      <dgm:prSet presAssocID="{E7B8E433-88E5-4BF0-806B-E4E79F771275}" presName="sibTrans" presStyleLbl="sibTrans2D1" presStyleIdx="0" presStyleCnt="8"/>
      <dgm:spPr/>
      <dgm:t>
        <a:bodyPr/>
        <a:lstStyle/>
        <a:p>
          <a:endParaRPr lang="es-ES"/>
        </a:p>
      </dgm:t>
    </dgm:pt>
    <dgm:pt modelId="{E99121AB-12D5-4B78-A971-44C6CE0FF271}" type="pres">
      <dgm:prSet presAssocID="{E7B8E433-88E5-4BF0-806B-E4E79F771275}" presName="connectorText" presStyleLbl="sibTrans2D1" presStyleIdx="0" presStyleCnt="8"/>
      <dgm:spPr/>
      <dgm:t>
        <a:bodyPr/>
        <a:lstStyle/>
        <a:p>
          <a:endParaRPr lang="es-ES"/>
        </a:p>
      </dgm:t>
    </dgm:pt>
    <dgm:pt modelId="{B69A3BCE-097F-4823-B0E0-306C8ADA3962}" type="pres">
      <dgm:prSet presAssocID="{9B326147-4222-4DCA-91C6-1EB92C96BAEE}" presName="node" presStyleLbl="node1" presStyleIdx="1" presStyleCnt="8" custScaleX="170159" custScaleY="127303" custRadScaleRad="135334" custRadScaleInc="371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D3EFFE-751D-498C-A64B-182199B9064B}" type="pres">
      <dgm:prSet presAssocID="{197C19F4-4E57-479E-A31C-CBB17384E305}" presName="sibTrans" presStyleLbl="sibTrans2D1" presStyleIdx="1" presStyleCnt="8"/>
      <dgm:spPr/>
      <dgm:t>
        <a:bodyPr/>
        <a:lstStyle/>
        <a:p>
          <a:endParaRPr lang="es-ES"/>
        </a:p>
      </dgm:t>
    </dgm:pt>
    <dgm:pt modelId="{55F07FC9-04E0-4830-B73D-AF732576F88D}" type="pres">
      <dgm:prSet presAssocID="{197C19F4-4E57-479E-A31C-CBB17384E305}" presName="connectorText" presStyleLbl="sibTrans2D1" presStyleIdx="1" presStyleCnt="8"/>
      <dgm:spPr/>
      <dgm:t>
        <a:bodyPr/>
        <a:lstStyle/>
        <a:p>
          <a:endParaRPr lang="es-ES"/>
        </a:p>
      </dgm:t>
    </dgm:pt>
    <dgm:pt modelId="{CD323B2E-9477-479D-AF33-7625255D2137}" type="pres">
      <dgm:prSet presAssocID="{3FDB5938-F150-490C-A192-953D9108951E}" presName="node" presStyleLbl="node1" presStyleIdx="2" presStyleCnt="8" custScaleX="141172" custRadScaleRad="149380" custRadScaleInc="-593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9C36E-867F-4798-B854-2285319AF586}" type="pres">
      <dgm:prSet presAssocID="{E0D9AD02-D15E-4CA9-89A2-968A4907FC7A}" presName="sibTrans" presStyleLbl="sibTrans2D1" presStyleIdx="2" presStyleCnt="8"/>
      <dgm:spPr/>
      <dgm:t>
        <a:bodyPr/>
        <a:lstStyle/>
        <a:p>
          <a:endParaRPr lang="es-ES"/>
        </a:p>
      </dgm:t>
    </dgm:pt>
    <dgm:pt modelId="{9553237D-3631-4FBB-AC74-33AFED0694F1}" type="pres">
      <dgm:prSet presAssocID="{E0D9AD02-D15E-4CA9-89A2-968A4907FC7A}" presName="connectorText" presStyleLbl="sibTrans2D1" presStyleIdx="2" presStyleCnt="8"/>
      <dgm:spPr/>
      <dgm:t>
        <a:bodyPr/>
        <a:lstStyle/>
        <a:p>
          <a:endParaRPr lang="es-ES"/>
        </a:p>
      </dgm:t>
    </dgm:pt>
    <dgm:pt modelId="{D3B8414D-5E8A-49E3-A412-E57F118BD791}" type="pres">
      <dgm:prSet presAssocID="{D217D26B-05BE-427C-A02F-A8B6AA6CE822}" presName="node" presStyleLbl="node1" presStyleIdx="3" presStyleCnt="8" custScaleX="153498" custRadScaleRad="135671" custRadScaleInc="-535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371A507-EE1E-4C0F-9BC5-38B997F405C6}" type="pres">
      <dgm:prSet presAssocID="{B3A0631A-1CCF-4560-8BE1-14567DCA2981}" presName="sibTrans" presStyleLbl="sibTrans2D1" presStyleIdx="3" presStyleCnt="8"/>
      <dgm:spPr/>
      <dgm:t>
        <a:bodyPr/>
        <a:lstStyle/>
        <a:p>
          <a:endParaRPr lang="es-ES"/>
        </a:p>
      </dgm:t>
    </dgm:pt>
    <dgm:pt modelId="{63532ECD-6687-485A-AFC0-57A57B75058D}" type="pres">
      <dgm:prSet presAssocID="{B3A0631A-1CCF-4560-8BE1-14567DCA2981}" presName="connectorText" presStyleLbl="sibTrans2D1" presStyleIdx="3" presStyleCnt="8"/>
      <dgm:spPr/>
      <dgm:t>
        <a:bodyPr/>
        <a:lstStyle/>
        <a:p>
          <a:endParaRPr lang="es-ES"/>
        </a:p>
      </dgm:t>
    </dgm:pt>
    <dgm:pt modelId="{97F08E2D-DCBF-4555-8255-6F6434C8C674}" type="pres">
      <dgm:prSet presAssocID="{7618BDE8-BF6C-434D-934E-D4B31B5085D6}" presName="node" presStyleLbl="node1" presStyleIdx="4" presStyleCnt="8" custScaleX="161723" custScaleY="1134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1A848C-4830-426E-AA69-B0A1E0FB47B8}" type="pres">
      <dgm:prSet presAssocID="{DEE69E4D-3BB0-48A7-B222-3263D84D6E84}" presName="sibTrans" presStyleLbl="sibTrans2D1" presStyleIdx="4" presStyleCnt="8"/>
      <dgm:spPr/>
      <dgm:t>
        <a:bodyPr/>
        <a:lstStyle/>
        <a:p>
          <a:endParaRPr lang="es-ES"/>
        </a:p>
      </dgm:t>
    </dgm:pt>
    <dgm:pt modelId="{A9153F9E-A8C3-4DF7-B825-8D8A2B6596D9}" type="pres">
      <dgm:prSet presAssocID="{DEE69E4D-3BB0-48A7-B222-3263D84D6E84}" presName="connectorText" presStyleLbl="sibTrans2D1" presStyleIdx="4" presStyleCnt="8"/>
      <dgm:spPr/>
      <dgm:t>
        <a:bodyPr/>
        <a:lstStyle/>
        <a:p>
          <a:endParaRPr lang="es-ES"/>
        </a:p>
      </dgm:t>
    </dgm:pt>
    <dgm:pt modelId="{061DCE1E-8641-4086-ACC4-E2DE095120E3}" type="pres">
      <dgm:prSet presAssocID="{DF75D121-419A-4054-8C17-3616491DCB85}" presName="node" presStyleLbl="node1" presStyleIdx="5" presStyleCnt="8" custScaleX="133828" custRadScaleRad="139401" custRadScaleInc="1369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8E35BF-664A-4FCE-B27C-0F55A610EB4E}" type="pres">
      <dgm:prSet presAssocID="{89C0CE3F-1189-465B-9183-8B605AE5AE82}" presName="sibTrans" presStyleLbl="sibTrans2D1" presStyleIdx="5" presStyleCnt="8"/>
      <dgm:spPr/>
      <dgm:t>
        <a:bodyPr/>
        <a:lstStyle/>
        <a:p>
          <a:endParaRPr lang="es-ES"/>
        </a:p>
      </dgm:t>
    </dgm:pt>
    <dgm:pt modelId="{C2DE45F3-8E55-48E1-A8F1-E74647CD6E96}" type="pres">
      <dgm:prSet presAssocID="{89C0CE3F-1189-465B-9183-8B605AE5AE82}" presName="connectorText" presStyleLbl="sibTrans2D1" presStyleIdx="5" presStyleCnt="8"/>
      <dgm:spPr/>
      <dgm:t>
        <a:bodyPr/>
        <a:lstStyle/>
        <a:p>
          <a:endParaRPr lang="es-ES"/>
        </a:p>
      </dgm:t>
    </dgm:pt>
    <dgm:pt modelId="{67802335-91CC-4EC1-98D5-D7DC996F5D18}" type="pres">
      <dgm:prSet presAssocID="{A0064E7C-F8A6-4A90-8E75-504F6039A962}" presName="node" presStyleLbl="node1" presStyleIdx="6" presStyleCnt="8" custScaleX="161548" custRadScaleRad="154664" custRadScaleInc="5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377ADD-D24D-4EE5-838D-D77D5BD6038B}" type="pres">
      <dgm:prSet presAssocID="{251F6599-3D90-42C1-9037-44BB773D4AF7}" presName="sibTrans" presStyleLbl="sibTrans2D1" presStyleIdx="6" presStyleCnt="8"/>
      <dgm:spPr/>
      <dgm:t>
        <a:bodyPr/>
        <a:lstStyle/>
        <a:p>
          <a:endParaRPr lang="es-ES"/>
        </a:p>
      </dgm:t>
    </dgm:pt>
    <dgm:pt modelId="{DAA3D1F5-A029-4392-B7DD-DB0673E5BE3E}" type="pres">
      <dgm:prSet presAssocID="{251F6599-3D90-42C1-9037-44BB773D4AF7}" presName="connectorText" presStyleLbl="sibTrans2D1" presStyleIdx="6" presStyleCnt="8"/>
      <dgm:spPr/>
      <dgm:t>
        <a:bodyPr/>
        <a:lstStyle/>
        <a:p>
          <a:endParaRPr lang="es-ES"/>
        </a:p>
      </dgm:t>
    </dgm:pt>
    <dgm:pt modelId="{85B2CD02-4F5A-4963-A7BE-CD7189897014}" type="pres">
      <dgm:prSet presAssocID="{8919DEB8-C383-425D-8504-4231423A915A}" presName="node" presStyleLbl="node1" presStyleIdx="7" presStyleCnt="8" custScaleX="143100" custRadScaleRad="129608" custRadScaleInc="-286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3AC1953-ACB1-44C4-9CE1-A5A813B2A8AE}" type="pres">
      <dgm:prSet presAssocID="{AD16A64C-BF02-4DF5-BB6D-C6A88479D067}" presName="sibTrans" presStyleLbl="sibTrans2D1" presStyleIdx="7" presStyleCnt="8"/>
      <dgm:spPr/>
      <dgm:t>
        <a:bodyPr/>
        <a:lstStyle/>
        <a:p>
          <a:endParaRPr lang="es-ES"/>
        </a:p>
      </dgm:t>
    </dgm:pt>
    <dgm:pt modelId="{AF4E433C-80E4-439C-9F8E-367FA1C6E149}" type="pres">
      <dgm:prSet presAssocID="{AD16A64C-BF02-4DF5-BB6D-C6A88479D067}" presName="connectorText" presStyleLbl="sibTrans2D1" presStyleIdx="7" presStyleCnt="8"/>
      <dgm:spPr/>
      <dgm:t>
        <a:bodyPr/>
        <a:lstStyle/>
        <a:p>
          <a:endParaRPr lang="es-ES"/>
        </a:p>
      </dgm:t>
    </dgm:pt>
  </dgm:ptLst>
  <dgm:cxnLst>
    <dgm:cxn modelId="{B22C201E-2D0F-4152-856A-18C90243C46B}" type="presOf" srcId="{E0D9AD02-D15E-4CA9-89A2-968A4907FC7A}" destId="{ACC9C36E-867F-4798-B854-2285319AF586}" srcOrd="0" destOrd="0" presId="urn:microsoft.com/office/officeart/2005/8/layout/cycle2"/>
    <dgm:cxn modelId="{A42626B0-EBDD-46B6-AE24-554A437786AA}" srcId="{52C813EC-6A2A-49F9-A4E4-23999461B59C}" destId="{DF75D121-419A-4054-8C17-3616491DCB85}" srcOrd="5" destOrd="0" parTransId="{942D465C-A9F9-40D0-A569-2E9A8E3464A4}" sibTransId="{89C0CE3F-1189-465B-9183-8B605AE5AE82}"/>
    <dgm:cxn modelId="{C92AB7A3-E7A0-4573-8380-B38D992AE02A}" type="presOf" srcId="{DF75D121-419A-4054-8C17-3616491DCB85}" destId="{061DCE1E-8641-4086-ACC4-E2DE095120E3}" srcOrd="0" destOrd="0" presId="urn:microsoft.com/office/officeart/2005/8/layout/cycle2"/>
    <dgm:cxn modelId="{8B848021-078C-4775-B876-A1C92F23E980}" srcId="{52C813EC-6A2A-49F9-A4E4-23999461B59C}" destId="{7618BDE8-BF6C-434D-934E-D4B31B5085D6}" srcOrd="4" destOrd="0" parTransId="{7D4DD1A8-7D7B-4F2C-A1E7-18FED957B633}" sibTransId="{DEE69E4D-3BB0-48A7-B222-3263D84D6E84}"/>
    <dgm:cxn modelId="{AB62B576-D5C1-4AC3-86F0-8EEB5DADD983}" type="presOf" srcId="{8919DEB8-C383-425D-8504-4231423A915A}" destId="{85B2CD02-4F5A-4963-A7BE-CD7189897014}" srcOrd="0" destOrd="0" presId="urn:microsoft.com/office/officeart/2005/8/layout/cycle2"/>
    <dgm:cxn modelId="{54BCAF6F-FBD7-4653-AFD9-A520D84F2A4A}" type="presOf" srcId="{B3A0631A-1CCF-4560-8BE1-14567DCA2981}" destId="{63532ECD-6687-485A-AFC0-57A57B75058D}" srcOrd="1" destOrd="0" presId="urn:microsoft.com/office/officeart/2005/8/layout/cycle2"/>
    <dgm:cxn modelId="{4126CEC1-CECC-49D2-8776-A4439E72FE7F}" srcId="{52C813EC-6A2A-49F9-A4E4-23999461B59C}" destId="{8919DEB8-C383-425D-8504-4231423A915A}" srcOrd="7" destOrd="0" parTransId="{A80C39F4-8AE2-4306-97DB-A12384B2DCAB}" sibTransId="{AD16A64C-BF02-4DF5-BB6D-C6A88479D067}"/>
    <dgm:cxn modelId="{509ED200-96A3-472E-882B-ADAC2A02CCAB}" srcId="{52C813EC-6A2A-49F9-A4E4-23999461B59C}" destId="{9B326147-4222-4DCA-91C6-1EB92C96BAEE}" srcOrd="1" destOrd="0" parTransId="{50801478-4B51-4862-9385-A207470A8096}" sibTransId="{197C19F4-4E57-479E-A31C-CBB17384E305}"/>
    <dgm:cxn modelId="{55488366-B840-4C73-836A-7835BDB14AEF}" type="presOf" srcId="{89C0CE3F-1189-465B-9183-8B605AE5AE82}" destId="{C2DE45F3-8E55-48E1-A8F1-E74647CD6E96}" srcOrd="1" destOrd="0" presId="urn:microsoft.com/office/officeart/2005/8/layout/cycle2"/>
    <dgm:cxn modelId="{D72599F6-62D1-43D4-B9D6-BB07B1D39C95}" type="presOf" srcId="{7618BDE8-BF6C-434D-934E-D4B31B5085D6}" destId="{97F08E2D-DCBF-4555-8255-6F6434C8C674}" srcOrd="0" destOrd="0" presId="urn:microsoft.com/office/officeart/2005/8/layout/cycle2"/>
    <dgm:cxn modelId="{2E94141B-66D6-4156-A972-BDFE68E0DBDB}" srcId="{52C813EC-6A2A-49F9-A4E4-23999461B59C}" destId="{3FDB5938-F150-490C-A192-953D9108951E}" srcOrd="2" destOrd="0" parTransId="{BE3B5E11-6290-4B85-AF5B-9D8CB073277B}" sibTransId="{E0D9AD02-D15E-4CA9-89A2-968A4907FC7A}"/>
    <dgm:cxn modelId="{93137148-DCC1-42BB-8AB4-788F549B9725}" type="presOf" srcId="{AD16A64C-BF02-4DF5-BB6D-C6A88479D067}" destId="{AF4E433C-80E4-439C-9F8E-367FA1C6E149}" srcOrd="1" destOrd="0" presId="urn:microsoft.com/office/officeart/2005/8/layout/cycle2"/>
    <dgm:cxn modelId="{69F9D4BF-CD6C-4EAF-A8F7-E7F81EA1A2AD}" type="presOf" srcId="{831601C1-A256-40E1-9EA0-FF20C58716FA}" destId="{99792F7D-1F8F-43C4-BF59-5FF6CECC7438}" srcOrd="0" destOrd="0" presId="urn:microsoft.com/office/officeart/2005/8/layout/cycle2"/>
    <dgm:cxn modelId="{84028E27-FEBC-473A-9B4A-216B808CC358}" type="presOf" srcId="{AD16A64C-BF02-4DF5-BB6D-C6A88479D067}" destId="{A3AC1953-ACB1-44C4-9CE1-A5A813B2A8AE}" srcOrd="0" destOrd="0" presId="urn:microsoft.com/office/officeart/2005/8/layout/cycle2"/>
    <dgm:cxn modelId="{3993828F-DF0B-4055-BDE9-D7CF6492376C}" type="presOf" srcId="{E7B8E433-88E5-4BF0-806B-E4E79F771275}" destId="{C7B7BACE-E4A9-4EB4-84DF-7F5AEB4AFCA6}" srcOrd="0" destOrd="0" presId="urn:microsoft.com/office/officeart/2005/8/layout/cycle2"/>
    <dgm:cxn modelId="{B274EAB2-B096-4478-AC77-D6428EC2D494}" type="presOf" srcId="{89C0CE3F-1189-465B-9183-8B605AE5AE82}" destId="{348E35BF-664A-4FCE-B27C-0F55A610EB4E}" srcOrd="0" destOrd="0" presId="urn:microsoft.com/office/officeart/2005/8/layout/cycle2"/>
    <dgm:cxn modelId="{36715819-7B7A-47E1-A385-B1CFCB2037F9}" srcId="{52C813EC-6A2A-49F9-A4E4-23999461B59C}" destId="{831601C1-A256-40E1-9EA0-FF20C58716FA}" srcOrd="0" destOrd="0" parTransId="{CAC297D5-003C-426F-AEC9-0477353620AE}" sibTransId="{E7B8E433-88E5-4BF0-806B-E4E79F771275}"/>
    <dgm:cxn modelId="{34A566A8-36F5-465D-B8F3-2567E7001D79}" srcId="{52C813EC-6A2A-49F9-A4E4-23999461B59C}" destId="{A0064E7C-F8A6-4A90-8E75-504F6039A962}" srcOrd="6" destOrd="0" parTransId="{48AD3363-5B2B-45BA-B32A-FAF466673BF8}" sibTransId="{251F6599-3D90-42C1-9037-44BB773D4AF7}"/>
    <dgm:cxn modelId="{535107E0-A056-4232-9E4D-78C91D0EB2DF}" type="presOf" srcId="{E0D9AD02-D15E-4CA9-89A2-968A4907FC7A}" destId="{9553237D-3631-4FBB-AC74-33AFED0694F1}" srcOrd="1" destOrd="0" presId="urn:microsoft.com/office/officeart/2005/8/layout/cycle2"/>
    <dgm:cxn modelId="{BD5D95DB-479E-4423-A909-B768043B9B46}" type="presOf" srcId="{197C19F4-4E57-479E-A31C-CBB17384E305}" destId="{3FD3EFFE-751D-498C-A64B-182199B9064B}" srcOrd="0" destOrd="0" presId="urn:microsoft.com/office/officeart/2005/8/layout/cycle2"/>
    <dgm:cxn modelId="{420D5ABF-D133-4AE3-8576-9AEBD1950CE4}" type="presOf" srcId="{E7B8E433-88E5-4BF0-806B-E4E79F771275}" destId="{E99121AB-12D5-4B78-A971-44C6CE0FF271}" srcOrd="1" destOrd="0" presId="urn:microsoft.com/office/officeart/2005/8/layout/cycle2"/>
    <dgm:cxn modelId="{8FD22E08-BB22-4764-9DE1-B8A86E48E869}" type="presOf" srcId="{DEE69E4D-3BB0-48A7-B222-3263D84D6E84}" destId="{EE1A848C-4830-426E-AA69-B0A1E0FB47B8}" srcOrd="0" destOrd="0" presId="urn:microsoft.com/office/officeart/2005/8/layout/cycle2"/>
    <dgm:cxn modelId="{E23C764C-B9E9-4547-8B52-6BDB88B05D9D}" type="presOf" srcId="{197C19F4-4E57-479E-A31C-CBB17384E305}" destId="{55F07FC9-04E0-4830-B73D-AF732576F88D}" srcOrd="1" destOrd="0" presId="urn:microsoft.com/office/officeart/2005/8/layout/cycle2"/>
    <dgm:cxn modelId="{435A736C-03EF-4198-81A0-103D916B2EB1}" srcId="{52C813EC-6A2A-49F9-A4E4-23999461B59C}" destId="{D217D26B-05BE-427C-A02F-A8B6AA6CE822}" srcOrd="3" destOrd="0" parTransId="{61C44043-D4AD-46F7-B036-DCCA56A436B3}" sibTransId="{B3A0631A-1CCF-4560-8BE1-14567DCA2981}"/>
    <dgm:cxn modelId="{B4148EC8-3B73-49C7-BA7F-296BF258E706}" type="presOf" srcId="{DEE69E4D-3BB0-48A7-B222-3263D84D6E84}" destId="{A9153F9E-A8C3-4DF7-B825-8D8A2B6596D9}" srcOrd="1" destOrd="0" presId="urn:microsoft.com/office/officeart/2005/8/layout/cycle2"/>
    <dgm:cxn modelId="{4AA3E1DD-A46F-4B48-9F5B-9427A786E291}" type="presOf" srcId="{D217D26B-05BE-427C-A02F-A8B6AA6CE822}" destId="{D3B8414D-5E8A-49E3-A412-E57F118BD791}" srcOrd="0" destOrd="0" presId="urn:microsoft.com/office/officeart/2005/8/layout/cycle2"/>
    <dgm:cxn modelId="{1E62D096-5371-4413-9DE6-6992B3C93DAA}" type="presOf" srcId="{52C813EC-6A2A-49F9-A4E4-23999461B59C}" destId="{7B625AE3-9695-49C3-A6BA-8C686DDCA4A0}" srcOrd="0" destOrd="0" presId="urn:microsoft.com/office/officeart/2005/8/layout/cycle2"/>
    <dgm:cxn modelId="{659E74ED-D2DA-477E-97A0-CBD188B034EB}" type="presOf" srcId="{251F6599-3D90-42C1-9037-44BB773D4AF7}" destId="{A7377ADD-D24D-4EE5-838D-D77D5BD6038B}" srcOrd="0" destOrd="0" presId="urn:microsoft.com/office/officeart/2005/8/layout/cycle2"/>
    <dgm:cxn modelId="{144D7B79-6574-4625-97FF-653107BE66B8}" type="presOf" srcId="{251F6599-3D90-42C1-9037-44BB773D4AF7}" destId="{DAA3D1F5-A029-4392-B7DD-DB0673E5BE3E}" srcOrd="1" destOrd="0" presId="urn:microsoft.com/office/officeart/2005/8/layout/cycle2"/>
    <dgm:cxn modelId="{4C31D7F5-E471-47D6-A7B3-2E57A06EA433}" type="presOf" srcId="{B3A0631A-1CCF-4560-8BE1-14567DCA2981}" destId="{B371A507-EE1E-4C0F-9BC5-38B997F405C6}" srcOrd="0" destOrd="0" presId="urn:microsoft.com/office/officeart/2005/8/layout/cycle2"/>
    <dgm:cxn modelId="{390A3344-78F2-4EBA-B0FD-AB15D057B272}" type="presOf" srcId="{9B326147-4222-4DCA-91C6-1EB92C96BAEE}" destId="{B69A3BCE-097F-4823-B0E0-306C8ADA3962}" srcOrd="0" destOrd="0" presId="urn:microsoft.com/office/officeart/2005/8/layout/cycle2"/>
    <dgm:cxn modelId="{8BE7EA84-AA28-4EAF-9608-4E2D4FFD9F78}" type="presOf" srcId="{A0064E7C-F8A6-4A90-8E75-504F6039A962}" destId="{67802335-91CC-4EC1-98D5-D7DC996F5D18}" srcOrd="0" destOrd="0" presId="urn:microsoft.com/office/officeart/2005/8/layout/cycle2"/>
    <dgm:cxn modelId="{D083D028-2424-4368-ADCF-996099480447}" type="presOf" srcId="{3FDB5938-F150-490C-A192-953D9108951E}" destId="{CD323B2E-9477-479D-AF33-7625255D2137}" srcOrd="0" destOrd="0" presId="urn:microsoft.com/office/officeart/2005/8/layout/cycle2"/>
    <dgm:cxn modelId="{89932554-827B-491F-9128-9010E3633A0A}" type="presParOf" srcId="{7B625AE3-9695-49C3-A6BA-8C686DDCA4A0}" destId="{99792F7D-1F8F-43C4-BF59-5FF6CECC7438}" srcOrd="0" destOrd="0" presId="urn:microsoft.com/office/officeart/2005/8/layout/cycle2"/>
    <dgm:cxn modelId="{B8008489-1A23-4DFD-9220-DB41910E8290}" type="presParOf" srcId="{7B625AE3-9695-49C3-A6BA-8C686DDCA4A0}" destId="{C7B7BACE-E4A9-4EB4-84DF-7F5AEB4AFCA6}" srcOrd="1" destOrd="0" presId="urn:microsoft.com/office/officeart/2005/8/layout/cycle2"/>
    <dgm:cxn modelId="{6DEB1624-9D39-4936-BBF8-442DF6A16044}" type="presParOf" srcId="{C7B7BACE-E4A9-4EB4-84DF-7F5AEB4AFCA6}" destId="{E99121AB-12D5-4B78-A971-44C6CE0FF271}" srcOrd="0" destOrd="0" presId="urn:microsoft.com/office/officeart/2005/8/layout/cycle2"/>
    <dgm:cxn modelId="{F9E5C90A-14AE-4115-85A7-B9662492AA4F}" type="presParOf" srcId="{7B625AE3-9695-49C3-A6BA-8C686DDCA4A0}" destId="{B69A3BCE-097F-4823-B0E0-306C8ADA3962}" srcOrd="2" destOrd="0" presId="urn:microsoft.com/office/officeart/2005/8/layout/cycle2"/>
    <dgm:cxn modelId="{093A8601-029A-4476-AB6C-10B4CCEDE788}" type="presParOf" srcId="{7B625AE3-9695-49C3-A6BA-8C686DDCA4A0}" destId="{3FD3EFFE-751D-498C-A64B-182199B9064B}" srcOrd="3" destOrd="0" presId="urn:microsoft.com/office/officeart/2005/8/layout/cycle2"/>
    <dgm:cxn modelId="{47E40D80-E0EB-4A83-9FD5-C7C5D68997FF}" type="presParOf" srcId="{3FD3EFFE-751D-498C-A64B-182199B9064B}" destId="{55F07FC9-04E0-4830-B73D-AF732576F88D}" srcOrd="0" destOrd="0" presId="urn:microsoft.com/office/officeart/2005/8/layout/cycle2"/>
    <dgm:cxn modelId="{AB8358B9-29FA-4885-BED9-A9A9BCE2F2FD}" type="presParOf" srcId="{7B625AE3-9695-49C3-A6BA-8C686DDCA4A0}" destId="{CD323B2E-9477-479D-AF33-7625255D2137}" srcOrd="4" destOrd="0" presId="urn:microsoft.com/office/officeart/2005/8/layout/cycle2"/>
    <dgm:cxn modelId="{03474357-785F-4848-A611-4A0FD8649745}" type="presParOf" srcId="{7B625AE3-9695-49C3-A6BA-8C686DDCA4A0}" destId="{ACC9C36E-867F-4798-B854-2285319AF586}" srcOrd="5" destOrd="0" presId="urn:microsoft.com/office/officeart/2005/8/layout/cycle2"/>
    <dgm:cxn modelId="{17919CFF-44E0-4E6A-97A3-7F5DFF483317}" type="presParOf" srcId="{ACC9C36E-867F-4798-B854-2285319AF586}" destId="{9553237D-3631-4FBB-AC74-33AFED0694F1}" srcOrd="0" destOrd="0" presId="urn:microsoft.com/office/officeart/2005/8/layout/cycle2"/>
    <dgm:cxn modelId="{4D716E3D-CD3D-432E-875F-801C9256C318}" type="presParOf" srcId="{7B625AE3-9695-49C3-A6BA-8C686DDCA4A0}" destId="{D3B8414D-5E8A-49E3-A412-E57F118BD791}" srcOrd="6" destOrd="0" presId="urn:microsoft.com/office/officeart/2005/8/layout/cycle2"/>
    <dgm:cxn modelId="{B7E14961-E356-4074-A4AC-5F0B708C5926}" type="presParOf" srcId="{7B625AE3-9695-49C3-A6BA-8C686DDCA4A0}" destId="{B371A507-EE1E-4C0F-9BC5-38B997F405C6}" srcOrd="7" destOrd="0" presId="urn:microsoft.com/office/officeart/2005/8/layout/cycle2"/>
    <dgm:cxn modelId="{E9128354-0B01-4B01-8494-5084222C463E}" type="presParOf" srcId="{B371A507-EE1E-4C0F-9BC5-38B997F405C6}" destId="{63532ECD-6687-485A-AFC0-57A57B75058D}" srcOrd="0" destOrd="0" presId="urn:microsoft.com/office/officeart/2005/8/layout/cycle2"/>
    <dgm:cxn modelId="{172ADDE3-2647-4242-90D2-94F658666C9B}" type="presParOf" srcId="{7B625AE3-9695-49C3-A6BA-8C686DDCA4A0}" destId="{97F08E2D-DCBF-4555-8255-6F6434C8C674}" srcOrd="8" destOrd="0" presId="urn:microsoft.com/office/officeart/2005/8/layout/cycle2"/>
    <dgm:cxn modelId="{E137BED6-2F31-4947-BDB7-2192913C2DA0}" type="presParOf" srcId="{7B625AE3-9695-49C3-A6BA-8C686DDCA4A0}" destId="{EE1A848C-4830-426E-AA69-B0A1E0FB47B8}" srcOrd="9" destOrd="0" presId="urn:microsoft.com/office/officeart/2005/8/layout/cycle2"/>
    <dgm:cxn modelId="{F7656F1D-5BFD-4702-AB81-0497A88E90F3}" type="presParOf" srcId="{EE1A848C-4830-426E-AA69-B0A1E0FB47B8}" destId="{A9153F9E-A8C3-4DF7-B825-8D8A2B6596D9}" srcOrd="0" destOrd="0" presId="urn:microsoft.com/office/officeart/2005/8/layout/cycle2"/>
    <dgm:cxn modelId="{D894B142-2829-4F24-95D3-1B498AE9B521}" type="presParOf" srcId="{7B625AE3-9695-49C3-A6BA-8C686DDCA4A0}" destId="{061DCE1E-8641-4086-ACC4-E2DE095120E3}" srcOrd="10" destOrd="0" presId="urn:microsoft.com/office/officeart/2005/8/layout/cycle2"/>
    <dgm:cxn modelId="{11BD4FC8-E8C8-40C3-A510-7074C7F1BD77}" type="presParOf" srcId="{7B625AE3-9695-49C3-A6BA-8C686DDCA4A0}" destId="{348E35BF-664A-4FCE-B27C-0F55A610EB4E}" srcOrd="11" destOrd="0" presId="urn:microsoft.com/office/officeart/2005/8/layout/cycle2"/>
    <dgm:cxn modelId="{1A064C13-3417-48D3-9DA7-03CC166B6D4E}" type="presParOf" srcId="{348E35BF-664A-4FCE-B27C-0F55A610EB4E}" destId="{C2DE45F3-8E55-48E1-A8F1-E74647CD6E96}" srcOrd="0" destOrd="0" presId="urn:microsoft.com/office/officeart/2005/8/layout/cycle2"/>
    <dgm:cxn modelId="{5E263BCB-1A30-4893-B47B-B0C4AB27292D}" type="presParOf" srcId="{7B625AE3-9695-49C3-A6BA-8C686DDCA4A0}" destId="{67802335-91CC-4EC1-98D5-D7DC996F5D18}" srcOrd="12" destOrd="0" presId="urn:microsoft.com/office/officeart/2005/8/layout/cycle2"/>
    <dgm:cxn modelId="{805D34B2-061B-46EC-8CE1-B9988D23B757}" type="presParOf" srcId="{7B625AE3-9695-49C3-A6BA-8C686DDCA4A0}" destId="{A7377ADD-D24D-4EE5-838D-D77D5BD6038B}" srcOrd="13" destOrd="0" presId="urn:microsoft.com/office/officeart/2005/8/layout/cycle2"/>
    <dgm:cxn modelId="{FEF0DCD9-06EC-41BC-A97D-F74E96477665}" type="presParOf" srcId="{A7377ADD-D24D-4EE5-838D-D77D5BD6038B}" destId="{DAA3D1F5-A029-4392-B7DD-DB0673E5BE3E}" srcOrd="0" destOrd="0" presId="urn:microsoft.com/office/officeart/2005/8/layout/cycle2"/>
    <dgm:cxn modelId="{4CA15643-A516-484C-9290-9AA20F57D2B1}" type="presParOf" srcId="{7B625AE3-9695-49C3-A6BA-8C686DDCA4A0}" destId="{85B2CD02-4F5A-4963-A7BE-CD7189897014}" srcOrd="14" destOrd="0" presId="urn:microsoft.com/office/officeart/2005/8/layout/cycle2"/>
    <dgm:cxn modelId="{A66E90CD-FEBD-4FE3-B1C2-820168A22815}" type="presParOf" srcId="{7B625AE3-9695-49C3-A6BA-8C686DDCA4A0}" destId="{A3AC1953-ACB1-44C4-9CE1-A5A813B2A8AE}" srcOrd="15" destOrd="0" presId="urn:microsoft.com/office/officeart/2005/8/layout/cycle2"/>
    <dgm:cxn modelId="{3C1D4A3F-A5AA-485A-8160-E39DF893E529}" type="presParOf" srcId="{A3AC1953-ACB1-44C4-9CE1-A5A813B2A8AE}" destId="{AF4E433C-80E4-439C-9F8E-367FA1C6E14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2F7D-1F8F-43C4-BF59-5FF6CECC7438}">
      <dsp:nvSpPr>
        <dsp:cNvPr id="0" name=""/>
        <dsp:cNvSpPr/>
      </dsp:nvSpPr>
      <dsp:spPr>
        <a:xfrm>
          <a:off x="3340163" y="1285"/>
          <a:ext cx="1307053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Amenazas</a:t>
          </a:r>
          <a:endParaRPr lang="es-ES" sz="1200" b="1" kern="1200" dirty="0">
            <a:latin typeface="Comic Sans MS" pitchFamily="66" charset="0"/>
          </a:endParaRPr>
        </a:p>
      </dsp:txBody>
      <dsp:txXfrm>
        <a:off x="3531576" y="117927"/>
        <a:ext cx="924227" cy="563199"/>
      </dsp:txXfrm>
    </dsp:sp>
    <dsp:sp modelId="{C7B7BACE-E4A9-4EB4-84DF-7F5AEB4AFCA6}">
      <dsp:nvSpPr>
        <dsp:cNvPr id="0" name=""/>
        <dsp:cNvSpPr/>
      </dsp:nvSpPr>
      <dsp:spPr>
        <a:xfrm rot="602504">
          <a:off x="4689249" y="403298"/>
          <a:ext cx="169526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4689639" y="452627"/>
        <a:ext cx="118668" cy="161287"/>
      </dsp:txXfrm>
    </dsp:sp>
    <dsp:sp modelId="{B69A3BCE-097F-4823-B0E0-306C8ADA3962}">
      <dsp:nvSpPr>
        <dsp:cNvPr id="0" name=""/>
        <dsp:cNvSpPr/>
      </dsp:nvSpPr>
      <dsp:spPr>
        <a:xfrm>
          <a:off x="4890160" y="301464"/>
          <a:ext cx="1597427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latin typeface="Comic Sans MS" pitchFamily="66" charset="0"/>
            </a:rPr>
            <a:t>Desvalorizar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latin typeface="Comic Sans MS" pitchFamily="66" charset="0"/>
            </a:rPr>
            <a:t>Negar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smtClean="0">
              <a:latin typeface="Comic Sans MS" pitchFamily="66" charset="0"/>
            </a:rPr>
            <a:t>Culpar</a:t>
          </a:r>
          <a:endParaRPr lang="es-ES" sz="1100" b="1" kern="1200" dirty="0">
            <a:latin typeface="Comic Sans MS" pitchFamily="66" charset="0"/>
          </a:endParaRPr>
        </a:p>
      </dsp:txBody>
      <dsp:txXfrm>
        <a:off x="5124098" y="418106"/>
        <a:ext cx="1129551" cy="563199"/>
      </dsp:txXfrm>
    </dsp:sp>
    <dsp:sp modelId="{3FD3EFFE-751D-498C-A64B-182199B9064B}">
      <dsp:nvSpPr>
        <dsp:cNvPr id="0" name=""/>
        <dsp:cNvSpPr/>
      </dsp:nvSpPr>
      <dsp:spPr>
        <a:xfrm rot="3731953">
          <a:off x="5872710" y="1163209"/>
          <a:ext cx="262832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5893747" y="1182098"/>
        <a:ext cx="183982" cy="161287"/>
      </dsp:txXfrm>
    </dsp:sp>
    <dsp:sp modelId="{CD323B2E-9477-479D-AF33-7625255D2137}">
      <dsp:nvSpPr>
        <dsp:cNvPr id="0" name=""/>
        <dsp:cNvSpPr/>
      </dsp:nvSpPr>
      <dsp:spPr>
        <a:xfrm>
          <a:off x="5593849" y="1508061"/>
          <a:ext cx="1462423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Intimidación</a:t>
          </a:r>
          <a:endParaRPr lang="es-ES" sz="1200" b="1" kern="1200" dirty="0">
            <a:latin typeface="Comic Sans MS" pitchFamily="66" charset="0"/>
          </a:endParaRPr>
        </a:p>
      </dsp:txBody>
      <dsp:txXfrm>
        <a:off x="5808016" y="1624703"/>
        <a:ext cx="1034089" cy="563199"/>
      </dsp:txXfrm>
    </dsp:sp>
    <dsp:sp modelId="{ACC9C36E-867F-4798-B854-2285319AF586}">
      <dsp:nvSpPr>
        <dsp:cNvPr id="0" name=""/>
        <dsp:cNvSpPr/>
      </dsp:nvSpPr>
      <dsp:spPr>
        <a:xfrm rot="6880267">
          <a:off x="5921924" y="2371013"/>
          <a:ext cx="255880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5976327" y="2389898"/>
        <a:ext cx="179116" cy="161287"/>
      </dsp:txXfrm>
    </dsp:sp>
    <dsp:sp modelId="{D3B8414D-5E8A-49E3-A412-E57F118BD791}">
      <dsp:nvSpPr>
        <dsp:cNvPr id="0" name=""/>
        <dsp:cNvSpPr/>
      </dsp:nvSpPr>
      <dsp:spPr>
        <a:xfrm>
          <a:off x="5159538" y="2714645"/>
          <a:ext cx="1222586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Aislamiento</a:t>
          </a:r>
          <a:endParaRPr lang="es-ES" sz="1200" b="1" kern="1200" dirty="0">
            <a:latin typeface="Comic Sans MS" pitchFamily="66" charset="0"/>
          </a:endParaRPr>
        </a:p>
      </dsp:txBody>
      <dsp:txXfrm>
        <a:off x="5338582" y="2831287"/>
        <a:ext cx="864498" cy="563199"/>
      </dsp:txXfrm>
    </dsp:sp>
    <dsp:sp modelId="{B371A507-EE1E-4C0F-9BC5-38B997F405C6}">
      <dsp:nvSpPr>
        <dsp:cNvPr id="0" name=""/>
        <dsp:cNvSpPr/>
      </dsp:nvSpPr>
      <dsp:spPr>
        <a:xfrm rot="10022573">
          <a:off x="4690749" y="3185353"/>
          <a:ext cx="361891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4770366" y="3230075"/>
        <a:ext cx="281247" cy="161287"/>
      </dsp:txXfrm>
    </dsp:sp>
    <dsp:sp modelId="{97F08E2D-DCBF-4555-8255-6F6434C8C674}">
      <dsp:nvSpPr>
        <dsp:cNvPr id="0" name=""/>
        <dsp:cNvSpPr/>
      </dsp:nvSpPr>
      <dsp:spPr>
        <a:xfrm>
          <a:off x="3430783" y="3123530"/>
          <a:ext cx="1125813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Abuso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emocional</a:t>
          </a:r>
          <a:endParaRPr lang="es-ES" sz="1200" b="1" kern="1200" dirty="0">
            <a:latin typeface="Comic Sans MS" pitchFamily="66" charset="0"/>
          </a:endParaRPr>
        </a:p>
      </dsp:txBody>
      <dsp:txXfrm>
        <a:off x="3595654" y="3240172"/>
        <a:ext cx="796071" cy="563199"/>
      </dsp:txXfrm>
    </dsp:sp>
    <dsp:sp modelId="{EE1A848C-4830-426E-AA69-B0A1E0FB47B8}">
      <dsp:nvSpPr>
        <dsp:cNvPr id="0" name=""/>
        <dsp:cNvSpPr/>
      </dsp:nvSpPr>
      <dsp:spPr>
        <a:xfrm rot="11027321">
          <a:off x="3036951" y="3333294"/>
          <a:ext cx="280435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3117507" y="3389721"/>
        <a:ext cx="199791" cy="161287"/>
      </dsp:txXfrm>
    </dsp:sp>
    <dsp:sp modelId="{061DCE1E-8641-4086-ACC4-E2DE095120E3}">
      <dsp:nvSpPr>
        <dsp:cNvPr id="0" name=""/>
        <dsp:cNvSpPr/>
      </dsp:nvSpPr>
      <dsp:spPr>
        <a:xfrm>
          <a:off x="1841428" y="3016297"/>
          <a:ext cx="1065918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Abuso económico</a:t>
          </a:r>
          <a:endParaRPr lang="es-ES" sz="1200" b="1" kern="1200" dirty="0">
            <a:latin typeface="Comic Sans MS" pitchFamily="66" charset="0"/>
          </a:endParaRPr>
        </a:p>
      </dsp:txBody>
      <dsp:txXfrm>
        <a:off x="1997528" y="3132939"/>
        <a:ext cx="753718" cy="563199"/>
      </dsp:txXfrm>
    </dsp:sp>
    <dsp:sp modelId="{348E35BF-664A-4FCE-B27C-0F55A610EB4E}">
      <dsp:nvSpPr>
        <dsp:cNvPr id="0" name=""/>
        <dsp:cNvSpPr/>
      </dsp:nvSpPr>
      <dsp:spPr>
        <a:xfrm rot="14533108">
          <a:off x="1757860" y="2541428"/>
          <a:ext cx="454713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10800000">
        <a:off x="1816976" y="2630865"/>
        <a:ext cx="374069" cy="161287"/>
      </dsp:txXfrm>
    </dsp:sp>
    <dsp:sp modelId="{67802335-91CC-4EC1-98D5-D7DC996F5D18}">
      <dsp:nvSpPr>
        <dsp:cNvPr id="0" name=""/>
        <dsp:cNvSpPr/>
      </dsp:nvSpPr>
      <dsp:spPr>
        <a:xfrm>
          <a:off x="936455" y="1508063"/>
          <a:ext cx="1286703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Manipulación de los/las hijas/os</a:t>
          </a:r>
          <a:endParaRPr lang="es-ES" sz="1200" b="1" kern="1200" dirty="0">
            <a:latin typeface="Comic Sans MS" pitchFamily="66" charset="0"/>
          </a:endParaRPr>
        </a:p>
      </dsp:txBody>
      <dsp:txXfrm>
        <a:off x="1124888" y="1624705"/>
        <a:ext cx="909837" cy="563199"/>
      </dsp:txXfrm>
    </dsp:sp>
    <dsp:sp modelId="{A7377ADD-D24D-4EE5-838D-D77D5BD6038B}">
      <dsp:nvSpPr>
        <dsp:cNvPr id="0" name=""/>
        <dsp:cNvSpPr/>
      </dsp:nvSpPr>
      <dsp:spPr>
        <a:xfrm rot="18274312">
          <a:off x="1838208" y="1172072"/>
          <a:ext cx="309912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1855650" y="1259037"/>
        <a:ext cx="229268" cy="161287"/>
      </dsp:txXfrm>
    </dsp:sp>
    <dsp:sp modelId="{85B2CD02-4F5A-4963-A7BE-CD7189897014}">
      <dsp:nvSpPr>
        <dsp:cNvPr id="0" name=""/>
        <dsp:cNvSpPr/>
      </dsp:nvSpPr>
      <dsp:spPr>
        <a:xfrm>
          <a:off x="1841421" y="301469"/>
          <a:ext cx="1139768" cy="79648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Privilegio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masculino</a:t>
          </a:r>
          <a:endParaRPr lang="es-ES" sz="1200" b="1" kern="1200" dirty="0">
            <a:latin typeface="Comic Sans MS" pitchFamily="66" charset="0"/>
          </a:endParaRPr>
        </a:p>
      </dsp:txBody>
      <dsp:txXfrm>
        <a:off x="2008336" y="418111"/>
        <a:ext cx="805938" cy="563199"/>
      </dsp:txXfrm>
    </dsp:sp>
    <dsp:sp modelId="{A3AC1953-ACB1-44C4-9CE1-A5A813B2A8AE}">
      <dsp:nvSpPr>
        <dsp:cNvPr id="0" name=""/>
        <dsp:cNvSpPr/>
      </dsp:nvSpPr>
      <dsp:spPr>
        <a:xfrm rot="20955504">
          <a:off x="3049206" y="423394"/>
          <a:ext cx="220320" cy="2688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>
        <a:off x="3049785" y="483316"/>
        <a:ext cx="154224" cy="1612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792F7D-1F8F-43C4-BF59-5FF6CECC7438}">
      <dsp:nvSpPr>
        <dsp:cNvPr id="0" name=""/>
        <dsp:cNvSpPr/>
      </dsp:nvSpPr>
      <dsp:spPr>
        <a:xfrm>
          <a:off x="3589141" y="-30243"/>
          <a:ext cx="1559621" cy="950392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omic Sans MS" pitchFamily="66" charset="0"/>
            </a:rPr>
            <a:t>Respeto</a:t>
          </a:r>
          <a:endParaRPr lang="es-ES" sz="1200" b="1" kern="1200" dirty="0">
            <a:latin typeface="Comic Sans MS" pitchFamily="66" charset="0"/>
          </a:endParaRPr>
        </a:p>
      </dsp:txBody>
      <dsp:txXfrm>
        <a:off x="3817542" y="108939"/>
        <a:ext cx="1102819" cy="672028"/>
      </dsp:txXfrm>
    </dsp:sp>
    <dsp:sp modelId="{C7B7BACE-E4A9-4EB4-84DF-7F5AEB4AFCA6}">
      <dsp:nvSpPr>
        <dsp:cNvPr id="0" name=""/>
        <dsp:cNvSpPr/>
      </dsp:nvSpPr>
      <dsp:spPr>
        <a:xfrm rot="602504">
          <a:off x="5223065" y="459059"/>
          <a:ext cx="262488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5223668" y="516345"/>
        <a:ext cx="183742" cy="192455"/>
      </dsp:txXfrm>
    </dsp:sp>
    <dsp:sp modelId="{B69A3BCE-097F-4823-B0E0-306C8ADA3962}">
      <dsp:nvSpPr>
        <dsp:cNvPr id="0" name=""/>
        <dsp:cNvSpPr/>
      </dsp:nvSpPr>
      <dsp:spPr>
        <a:xfrm>
          <a:off x="5583720" y="198306"/>
          <a:ext cx="1617177" cy="1209877"/>
        </a:xfrm>
        <a:prstGeom prst="ellipse">
          <a:avLst/>
        </a:prstGeom>
        <a:solidFill>
          <a:schemeClr val="accent2">
            <a:shade val="50000"/>
            <a:hueOff val="-63430"/>
            <a:satOff val="-2003"/>
            <a:lumOff val="117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latin typeface="Comic Sans MS" pitchFamily="66" charset="0"/>
            </a:rPr>
            <a:t>Asumir la responsabilidad</a:t>
          </a:r>
        </a:p>
      </dsp:txBody>
      <dsp:txXfrm>
        <a:off x="5820550" y="375488"/>
        <a:ext cx="1143517" cy="855513"/>
      </dsp:txXfrm>
    </dsp:sp>
    <dsp:sp modelId="{3FD3EFFE-751D-498C-A64B-182199B9064B}">
      <dsp:nvSpPr>
        <dsp:cNvPr id="0" name=""/>
        <dsp:cNvSpPr/>
      </dsp:nvSpPr>
      <dsp:spPr>
        <a:xfrm rot="3731953">
          <a:off x="6670059" y="1415262"/>
          <a:ext cx="259005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6690790" y="1445047"/>
        <a:ext cx="181304" cy="192455"/>
      </dsp:txXfrm>
    </dsp:sp>
    <dsp:sp modelId="{CD323B2E-9477-479D-AF33-7625255D2137}">
      <dsp:nvSpPr>
        <dsp:cNvPr id="0" name=""/>
        <dsp:cNvSpPr/>
      </dsp:nvSpPr>
      <dsp:spPr>
        <a:xfrm>
          <a:off x="6480813" y="1768231"/>
          <a:ext cx="1341687" cy="950392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omic Sans MS" pitchFamily="66" charset="0"/>
            </a:rPr>
            <a:t>Confianza y apoyo</a:t>
          </a:r>
          <a:endParaRPr lang="es-ES" sz="1200" b="1" kern="1200" dirty="0">
            <a:latin typeface="Comic Sans MS" pitchFamily="66" charset="0"/>
          </a:endParaRPr>
        </a:p>
      </dsp:txBody>
      <dsp:txXfrm>
        <a:off x="6677299" y="1907413"/>
        <a:ext cx="948715" cy="672028"/>
      </dsp:txXfrm>
    </dsp:sp>
    <dsp:sp modelId="{ACC9C36E-867F-4798-B854-2285319AF586}">
      <dsp:nvSpPr>
        <dsp:cNvPr id="0" name=""/>
        <dsp:cNvSpPr/>
      </dsp:nvSpPr>
      <dsp:spPr>
        <a:xfrm rot="6880267">
          <a:off x="6669897" y="2793451"/>
          <a:ext cx="310890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6735996" y="2815225"/>
        <a:ext cx="217623" cy="192455"/>
      </dsp:txXfrm>
    </dsp:sp>
    <dsp:sp modelId="{D3B8414D-5E8A-49E3-A412-E57F118BD791}">
      <dsp:nvSpPr>
        <dsp:cNvPr id="0" name=""/>
        <dsp:cNvSpPr/>
      </dsp:nvSpPr>
      <dsp:spPr>
        <a:xfrm>
          <a:off x="5760716" y="3208400"/>
          <a:ext cx="1458832" cy="950392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omic Sans MS" pitchFamily="66" charset="0"/>
            </a:rPr>
            <a:t>Negociación justa</a:t>
          </a:r>
          <a:endParaRPr lang="es-ES" sz="1200" b="1" kern="1200" dirty="0">
            <a:latin typeface="Comic Sans MS" pitchFamily="66" charset="0"/>
          </a:endParaRPr>
        </a:p>
      </dsp:txBody>
      <dsp:txXfrm>
        <a:off x="5974357" y="3347582"/>
        <a:ext cx="1031550" cy="672028"/>
      </dsp:txXfrm>
    </dsp:sp>
    <dsp:sp modelId="{B371A507-EE1E-4C0F-9BC5-38B997F405C6}">
      <dsp:nvSpPr>
        <dsp:cNvPr id="0" name=""/>
        <dsp:cNvSpPr/>
      </dsp:nvSpPr>
      <dsp:spPr>
        <a:xfrm rot="10022573">
          <a:off x="5270112" y="3759927"/>
          <a:ext cx="382410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86622"/>
            <a:satOff val="-5012"/>
            <a:lumOff val="2456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5365114" y="3813290"/>
        <a:ext cx="286183" cy="192455"/>
      </dsp:txXfrm>
    </dsp:sp>
    <dsp:sp modelId="{97F08E2D-DCBF-4555-8255-6F6434C8C674}">
      <dsp:nvSpPr>
        <dsp:cNvPr id="0" name=""/>
        <dsp:cNvSpPr/>
      </dsp:nvSpPr>
      <dsp:spPr>
        <a:xfrm>
          <a:off x="3600451" y="3632446"/>
          <a:ext cx="1537002" cy="107838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omic Sans MS" pitchFamily="66" charset="0"/>
            </a:rPr>
            <a:t>Honestidad y responsabilidad</a:t>
          </a:r>
        </a:p>
      </dsp:txBody>
      <dsp:txXfrm>
        <a:off x="3825540" y="3790371"/>
        <a:ext cx="1086824" cy="762531"/>
      </dsp:txXfrm>
    </dsp:sp>
    <dsp:sp modelId="{EE1A848C-4830-426E-AA69-B0A1E0FB47B8}">
      <dsp:nvSpPr>
        <dsp:cNvPr id="0" name=""/>
        <dsp:cNvSpPr/>
      </dsp:nvSpPr>
      <dsp:spPr>
        <a:xfrm rot="11027321">
          <a:off x="3202875" y="3943434"/>
          <a:ext cx="283757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3287909" y="4010397"/>
        <a:ext cx="198630" cy="192455"/>
      </dsp:txXfrm>
    </dsp:sp>
    <dsp:sp modelId="{061DCE1E-8641-4086-ACC4-E2DE095120E3}">
      <dsp:nvSpPr>
        <dsp:cNvPr id="0" name=""/>
        <dsp:cNvSpPr/>
      </dsp:nvSpPr>
      <dsp:spPr>
        <a:xfrm>
          <a:off x="1800222" y="3568449"/>
          <a:ext cx="1271890" cy="950392"/>
        </a:xfrm>
        <a:prstGeom prst="ellipse">
          <a:avLst/>
        </a:prstGeom>
        <a:solidFill>
          <a:srgbClr val="C1D21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Comic Sans MS" pitchFamily="66" charset="0"/>
            </a:rPr>
            <a:t>Economía compartida</a:t>
          </a:r>
          <a:endParaRPr lang="es-ES" sz="1200" b="1" kern="1200" dirty="0">
            <a:latin typeface="Comic Sans MS" pitchFamily="66" charset="0"/>
          </a:endParaRPr>
        </a:p>
      </dsp:txBody>
      <dsp:txXfrm>
        <a:off x="1986486" y="3707631"/>
        <a:ext cx="899362" cy="672028"/>
      </dsp:txXfrm>
    </dsp:sp>
    <dsp:sp modelId="{348E35BF-664A-4FCE-B27C-0F55A610EB4E}">
      <dsp:nvSpPr>
        <dsp:cNvPr id="0" name=""/>
        <dsp:cNvSpPr/>
      </dsp:nvSpPr>
      <dsp:spPr>
        <a:xfrm rot="14533108">
          <a:off x="1700207" y="3001558"/>
          <a:ext cx="542901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 rot="10800000">
        <a:off x="1770746" y="3108277"/>
        <a:ext cx="446674" cy="192455"/>
      </dsp:txXfrm>
    </dsp:sp>
    <dsp:sp modelId="{67802335-91CC-4EC1-98D5-D7DC996F5D18}">
      <dsp:nvSpPr>
        <dsp:cNvPr id="0" name=""/>
        <dsp:cNvSpPr/>
      </dsp:nvSpPr>
      <dsp:spPr>
        <a:xfrm>
          <a:off x="720092" y="1768233"/>
          <a:ext cx="1535339" cy="950392"/>
        </a:xfrm>
        <a:prstGeom prst="ellipse">
          <a:avLst/>
        </a:prstGeom>
        <a:solidFill>
          <a:srgbClr val="E59A3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>
              <a:latin typeface="Comic Sans MS" pitchFamily="66" charset="0"/>
            </a:rPr>
            <a:t>Responsabilidad </a:t>
          </a:r>
          <a:r>
            <a:rPr lang="es-ES" sz="1200" b="1" kern="1200" smtClean="0">
              <a:latin typeface="Comic Sans MS" pitchFamily="66" charset="0"/>
            </a:rPr>
            <a:t>copmpartida</a:t>
          </a:r>
          <a:endParaRPr lang="es-ES" sz="1200" b="1" kern="1200" dirty="0">
            <a:latin typeface="Comic Sans MS" pitchFamily="66" charset="0"/>
          </a:endParaRPr>
        </a:p>
      </dsp:txBody>
      <dsp:txXfrm>
        <a:off x="944937" y="1907415"/>
        <a:ext cx="1085649" cy="672028"/>
      </dsp:txXfrm>
    </dsp:sp>
    <dsp:sp modelId="{A7377ADD-D24D-4EE5-838D-D77D5BD6038B}">
      <dsp:nvSpPr>
        <dsp:cNvPr id="0" name=""/>
        <dsp:cNvSpPr/>
      </dsp:nvSpPr>
      <dsp:spPr>
        <a:xfrm rot="18274312">
          <a:off x="1796101" y="1367110"/>
          <a:ext cx="370074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65000"/>
            <a:lumOff val="3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1816913" y="1470878"/>
        <a:ext cx="273847" cy="192455"/>
      </dsp:txXfrm>
    </dsp:sp>
    <dsp:sp modelId="{85B2CD02-4F5A-4963-A7BE-CD7189897014}">
      <dsp:nvSpPr>
        <dsp:cNvPr id="0" name=""/>
        <dsp:cNvSpPr/>
      </dsp:nvSpPr>
      <dsp:spPr>
        <a:xfrm>
          <a:off x="1800227" y="328054"/>
          <a:ext cx="1360011" cy="950392"/>
        </a:xfrm>
        <a:prstGeom prst="ellipse">
          <a:avLst/>
        </a:prstGeom>
        <a:solidFill>
          <a:schemeClr val="accent2">
            <a:shade val="50000"/>
            <a:hueOff val="-63430"/>
            <a:satOff val="-2003"/>
            <a:lumOff val="117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omic Sans MS" pitchFamily="66" charset="0"/>
            </a:rPr>
            <a:t>Conducta no amenazante</a:t>
          </a:r>
        </a:p>
      </dsp:txBody>
      <dsp:txXfrm>
        <a:off x="1999396" y="467236"/>
        <a:ext cx="961673" cy="672028"/>
      </dsp:txXfrm>
    </dsp:sp>
    <dsp:sp modelId="{A3AC1953-ACB1-44C4-9CE1-A5A813B2A8AE}">
      <dsp:nvSpPr>
        <dsp:cNvPr id="0" name=""/>
        <dsp:cNvSpPr/>
      </dsp:nvSpPr>
      <dsp:spPr>
        <a:xfrm rot="20955504">
          <a:off x="3241518" y="473487"/>
          <a:ext cx="263198" cy="32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 dirty="0"/>
        </a:p>
      </dsp:txBody>
      <dsp:txXfrm>
        <a:off x="3242210" y="544996"/>
        <a:ext cx="184239" cy="192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307C1FE-EFA1-47E6-B8BA-3186062072FE}" type="datetimeFigureOut">
              <a:rPr lang="es-ES" smtClean="0"/>
              <a:t>14/12/2013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962DA1C-7083-450C-9374-282DE013CFAE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://25.media.tumblr.com/89cdf9d16bb61872735e0f637e63a59d/tumblr_mi2paab1K71rkqjijo1_5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2"/>
            <a:ext cx="2376264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Subtítulo"/>
          <p:cNvSpPr>
            <a:spLocks noGrp="1"/>
          </p:cNvSpPr>
          <p:nvPr>
            <p:ph type="subTitle" idx="1"/>
          </p:nvPr>
        </p:nvSpPr>
        <p:spPr>
          <a:xfrm>
            <a:off x="2483768" y="1340768"/>
            <a:ext cx="4752528" cy="3480792"/>
          </a:xfrm>
        </p:spPr>
        <p:txBody>
          <a:bodyPr>
            <a:normAutofit/>
          </a:bodyPr>
          <a:lstStyle/>
          <a:p>
            <a:pPr algn="just"/>
            <a:endParaRPr lang="es-ES" sz="1600" b="1" dirty="0" smtClean="0">
              <a:solidFill>
                <a:schemeClr val="tx1"/>
              </a:solidFill>
            </a:endParaRPr>
          </a:p>
          <a:p>
            <a:pPr algn="just"/>
            <a:endParaRPr lang="es-ES" sz="1600" b="1" dirty="0">
              <a:solidFill>
                <a:schemeClr val="tx1"/>
              </a:solidFill>
            </a:endParaRPr>
          </a:p>
          <a:p>
            <a:pPr algn="just"/>
            <a:endParaRPr lang="es-ES" sz="1600" b="1" dirty="0" smtClean="0">
              <a:solidFill>
                <a:schemeClr val="tx1"/>
              </a:solidFill>
            </a:endParaRPr>
          </a:p>
          <a:p>
            <a:pPr algn="just"/>
            <a:endParaRPr lang="es-ES" sz="1600" b="1" dirty="0">
              <a:solidFill>
                <a:schemeClr val="tx1"/>
              </a:solidFill>
            </a:endParaRPr>
          </a:p>
          <a:p>
            <a:pPr algn="just"/>
            <a:endParaRPr lang="es-ES" sz="1600" b="1" dirty="0" smtClean="0">
              <a:solidFill>
                <a:schemeClr val="tx1"/>
              </a:solidFill>
            </a:endParaRPr>
          </a:p>
          <a:p>
            <a:pPr algn="just"/>
            <a:endParaRPr lang="es-ES" sz="1600" b="1" dirty="0">
              <a:solidFill>
                <a:schemeClr val="tx1"/>
              </a:solidFill>
            </a:endParaRPr>
          </a:p>
          <a:p>
            <a:pPr algn="just"/>
            <a:r>
              <a:rPr lang="es-ES" sz="1600" b="1" dirty="0" smtClean="0">
                <a:solidFill>
                  <a:schemeClr val="tx1"/>
                </a:solidFill>
              </a:rPr>
              <a:t>Todas las personas tenemos que ser autónomas, para poder romper las relaciones que no nos convienen.</a:t>
            </a:r>
            <a:endParaRPr lang="es-ES" sz="1600" b="1" dirty="0">
              <a:solidFill>
                <a:schemeClr val="tx1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317696" y="1556792"/>
            <a:ext cx="7772400" cy="1470025"/>
          </a:xfrm>
        </p:spPr>
        <p:txBody>
          <a:bodyPr/>
          <a:lstStyle/>
          <a:p>
            <a:r>
              <a:rPr lang="es-ES" altLang="es-ES" sz="3200" b="1" dirty="0" smtClean="0">
                <a:latin typeface="Comic Sans MS" pitchFamily="66" charset="0"/>
              </a:rPr>
              <a:t>	Relaciones </a:t>
            </a:r>
            <a:r>
              <a:rPr lang="es-ES" altLang="es-ES" sz="3200" b="1" dirty="0">
                <a:latin typeface="Comic Sans MS" pitchFamily="66" charset="0"/>
              </a:rPr>
              <a:t>Igualitarias en la pareja, </a:t>
            </a:r>
            <a:r>
              <a:rPr lang="es-ES" altLang="es-ES" sz="3200" b="1" smtClean="0">
                <a:latin typeface="Comic Sans MS" pitchFamily="66" charset="0"/>
              </a:rPr>
              <a:t>	</a:t>
            </a: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b="1" dirty="0">
                <a:solidFill>
                  <a:schemeClr val="bg1"/>
                </a:solidFill>
              </a:rPr>
              <a:t/>
            </a:r>
            <a:br>
              <a:rPr lang="es-ES" altLang="es-ES" b="1" dirty="0">
                <a:solidFill>
                  <a:schemeClr val="bg1"/>
                </a:solidFill>
              </a:rPr>
            </a:br>
            <a:r>
              <a:rPr lang="es-ES" b="1" i="1" dirty="0" smtClean="0"/>
              <a:t>              </a:t>
            </a:r>
            <a:r>
              <a:rPr lang="es-ES" sz="4000" b="1" i="1" dirty="0" smtClean="0"/>
              <a:t> </a:t>
            </a:r>
            <a:endParaRPr lang="es-ES" sz="4000" b="1" i="1" dirty="0"/>
          </a:p>
        </p:txBody>
      </p:sp>
    </p:spTree>
    <p:extLst>
      <p:ext uri="{BB962C8B-B14F-4D97-AF65-F5344CB8AC3E}">
        <p14:creationId xmlns:p14="http://schemas.microsoft.com/office/powerpoint/2010/main" val="25618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es-ES" sz="1800" b="1" dirty="0" smtClean="0"/>
              <a:t>EJE TEMÁTICO 1: “CREENCIAS ACERCA DEL AMOR”</a:t>
            </a:r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r>
              <a:rPr lang="es-ES" sz="1800" b="1" dirty="0" smtClean="0"/>
              <a:t>CANCIONES:</a:t>
            </a:r>
          </a:p>
          <a:p>
            <a:endParaRPr lang="es-ES" sz="1800" b="1" dirty="0" smtClean="0"/>
          </a:p>
          <a:p>
            <a:r>
              <a:rPr lang="es-ES" sz="1800" b="1" dirty="0" smtClean="0"/>
              <a:t> </a:t>
            </a:r>
            <a:r>
              <a:rPr lang="es-ES" sz="1800" dirty="0" smtClean="0"/>
              <a:t>Amaral</a:t>
            </a:r>
          </a:p>
          <a:p>
            <a:r>
              <a:rPr lang="es-ES" sz="1800" dirty="0" smtClean="0"/>
              <a:t> David </a:t>
            </a:r>
            <a:r>
              <a:rPr lang="es-ES" sz="1800" dirty="0" err="1" smtClean="0"/>
              <a:t>Bustamente</a:t>
            </a:r>
            <a:endParaRPr lang="es-ES" sz="1800" dirty="0" smtClean="0"/>
          </a:p>
          <a:p>
            <a:r>
              <a:rPr lang="es-ES" sz="1800" dirty="0" smtClean="0"/>
              <a:t> Shakira</a:t>
            </a:r>
          </a:p>
          <a:p>
            <a:endParaRPr lang="es-ES" sz="1800" b="1" dirty="0" smtClean="0"/>
          </a:p>
          <a:p>
            <a:endParaRPr lang="es-ES" sz="1800" b="1" dirty="0" smtClean="0"/>
          </a:p>
          <a:p>
            <a:pPr marL="0" indent="0">
              <a:buNone/>
            </a:pPr>
            <a:r>
              <a:rPr lang="es-ES" sz="1800" b="1" dirty="0" smtClean="0"/>
              <a:t>CINE: </a:t>
            </a:r>
          </a:p>
          <a:p>
            <a:r>
              <a:rPr lang="es-ES" sz="1800" b="1" dirty="0" smtClean="0"/>
              <a:t>   </a:t>
            </a:r>
            <a:r>
              <a:rPr lang="es-ES" sz="1800" dirty="0" smtClean="0"/>
              <a:t>Evolución de la mujer en cuentos infantiles. </a:t>
            </a:r>
          </a:p>
          <a:p>
            <a:endParaRPr lang="es-ES" sz="1800" b="1" dirty="0" smtClean="0"/>
          </a:p>
          <a:p>
            <a:endParaRPr lang="es-ES" sz="1800" b="1" dirty="0" smtClean="0"/>
          </a:p>
          <a:p>
            <a:pPr marL="0" indent="0">
              <a:buNone/>
            </a:pPr>
            <a:r>
              <a:rPr lang="es-ES" sz="1800" b="1" dirty="0" smtClean="0"/>
              <a:t>CUENTOS INFANTILES Y ADOLESCENTES.</a:t>
            </a:r>
          </a:p>
          <a:p>
            <a:endParaRPr lang="es-ES" sz="1800" b="1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258816" cy="4525963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just">
              <a:buFontTx/>
              <a:buNone/>
            </a:pPr>
            <a:r>
              <a:rPr lang="es-ES" altLang="es-ES" sz="1900" dirty="0" smtClean="0">
                <a:latin typeface="Comic Sans MS" pitchFamily="66" charset="0"/>
              </a:rPr>
              <a:t>	Herramienta para la intervención con la población joven.</a:t>
            </a:r>
          </a:p>
          <a:p>
            <a:pPr algn="just">
              <a:buFontTx/>
              <a:buNone/>
            </a:pPr>
            <a:endParaRPr lang="es-ES" altLang="es-ES" sz="1900" dirty="0" smtClean="0">
              <a:latin typeface="Comic Sans MS" pitchFamily="66" charset="0"/>
            </a:endParaRPr>
          </a:p>
          <a:p>
            <a:pPr algn="just"/>
            <a:r>
              <a:rPr lang="es-ES" altLang="es-ES" sz="1400" b="1" u="sng" dirty="0" smtClean="0">
                <a:latin typeface="Comic Sans MS" pitchFamily="66" charset="0"/>
              </a:rPr>
              <a:t>DINÁMICA 1</a:t>
            </a:r>
            <a:r>
              <a:rPr lang="es-ES" altLang="es-ES" sz="1400" b="1" dirty="0" smtClean="0">
                <a:latin typeface="Comic Sans MS" pitchFamily="66" charset="0"/>
              </a:rPr>
              <a:t>: La línea del amor </a:t>
            </a:r>
          </a:p>
          <a:p>
            <a:pPr algn="just"/>
            <a:endParaRPr lang="es-ES" altLang="es-ES" sz="1400" b="1" dirty="0" smtClean="0"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s-ES" altLang="es-ES" sz="1400" b="1" i="1" dirty="0" smtClean="0">
                <a:latin typeface="Comic Sans MS" pitchFamily="66" charset="0"/>
              </a:rPr>
              <a:t>	</a:t>
            </a:r>
            <a:r>
              <a:rPr lang="es-ES" altLang="es-ES" sz="1400" u="sng" dirty="0" smtClean="0">
                <a:latin typeface="Comic Sans MS" pitchFamily="66" charset="0"/>
              </a:rPr>
              <a:t>OBJETIVO :</a:t>
            </a:r>
          </a:p>
          <a:p>
            <a:pPr algn="just">
              <a:buFontTx/>
              <a:buNone/>
            </a:pPr>
            <a:endParaRPr lang="es-ES" altLang="es-ES" sz="1400" u="sng" dirty="0" smtClean="0"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s-ES" altLang="es-ES" sz="1400" dirty="0" smtClean="0">
                <a:latin typeface="Comic Sans MS" pitchFamily="66" charset="0"/>
              </a:rPr>
              <a:t>	*  Reflexionar en torno a las ideas básicas que conforman el Amor Romántico. </a:t>
            </a:r>
          </a:p>
          <a:p>
            <a:pPr algn="just">
              <a:buFontTx/>
              <a:buNone/>
            </a:pPr>
            <a:r>
              <a:rPr lang="es-ES" altLang="es-ES" sz="1400" dirty="0" smtClean="0">
                <a:latin typeface="Comic Sans MS" pitchFamily="66" charset="0"/>
              </a:rPr>
              <a:t>	</a:t>
            </a:r>
          </a:p>
          <a:p>
            <a:pPr algn="just">
              <a:buFontTx/>
              <a:buNone/>
            </a:pPr>
            <a:r>
              <a:rPr lang="es-ES" altLang="es-ES" sz="1400" dirty="0" smtClean="0">
                <a:latin typeface="Comic Sans MS" pitchFamily="66" charset="0"/>
              </a:rPr>
              <a:t>	</a:t>
            </a:r>
          </a:p>
          <a:p>
            <a:r>
              <a:rPr lang="es-ES" altLang="es-ES" sz="1400" b="1" u="sng" dirty="0" smtClean="0">
                <a:latin typeface="Comic Sans MS" pitchFamily="66" charset="0"/>
              </a:rPr>
              <a:t>DINÁMICA 2</a:t>
            </a:r>
            <a:r>
              <a:rPr lang="es-ES" altLang="es-ES" sz="1400" b="1" dirty="0" smtClean="0">
                <a:latin typeface="Comic Sans MS" pitchFamily="66" charset="0"/>
              </a:rPr>
              <a:t>: </a:t>
            </a:r>
            <a:r>
              <a:rPr lang="es-ES" altLang="es-ES" sz="1400" b="1" i="1" dirty="0" smtClean="0">
                <a:latin typeface="Comic Sans MS" pitchFamily="66" charset="0"/>
              </a:rPr>
              <a:t>Tus gafas de color violeta .</a:t>
            </a:r>
          </a:p>
          <a:p>
            <a:endParaRPr lang="es-ES" altLang="es-ES" sz="1400" b="1" i="1" dirty="0" smtClean="0">
              <a:latin typeface="Comic Sans MS" pitchFamily="66" charset="0"/>
            </a:endParaRPr>
          </a:p>
          <a:p>
            <a:pPr>
              <a:buFontTx/>
              <a:buNone/>
            </a:pPr>
            <a:r>
              <a:rPr lang="es-ES" altLang="es-ES" sz="1400" b="1" i="1" dirty="0" smtClean="0">
                <a:latin typeface="Comic Sans MS" pitchFamily="66" charset="0"/>
              </a:rPr>
              <a:t>	</a:t>
            </a:r>
            <a:r>
              <a:rPr lang="es-ES" altLang="es-ES" sz="1400" u="sng" dirty="0" smtClean="0">
                <a:latin typeface="Comic Sans MS" pitchFamily="66" charset="0"/>
              </a:rPr>
              <a:t>OBJETIVO : </a:t>
            </a:r>
          </a:p>
          <a:p>
            <a:pPr algn="just">
              <a:buFontTx/>
              <a:buNone/>
            </a:pPr>
            <a:r>
              <a:rPr lang="es-ES" altLang="es-ES" sz="1800" dirty="0" smtClean="0">
                <a:latin typeface="Comic Sans MS" pitchFamily="66" charset="0"/>
              </a:rPr>
              <a:t>	</a:t>
            </a:r>
            <a:r>
              <a:rPr lang="es-ES" altLang="es-ES" sz="1300" dirty="0" smtClean="0">
                <a:latin typeface="Comic Sans MS" pitchFamily="66" charset="0"/>
              </a:rPr>
              <a:t>*</a:t>
            </a:r>
            <a:r>
              <a:rPr lang="es-ES" altLang="es-ES" sz="1800" dirty="0" smtClean="0">
                <a:latin typeface="Comic Sans MS" pitchFamily="66" charset="0"/>
              </a:rPr>
              <a:t> </a:t>
            </a:r>
            <a:r>
              <a:rPr lang="es-ES" altLang="es-ES" sz="1300" dirty="0" smtClean="0">
                <a:latin typeface="Comic Sans MS" pitchFamily="66" charset="0"/>
              </a:rPr>
              <a:t>Explicar los mecanismos de socialización diferencial utilizando las gafas como herramienta para detectar cómo se configura la discriminación entre los sexos. 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81794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1800" b="1" dirty="0" smtClean="0"/>
              <a:t>EJE TEMÁTICO 2: ¿CÓMO HEMOS APRENDIDO AMAR?</a:t>
            </a:r>
          </a:p>
          <a:p>
            <a:endParaRPr lang="es-ES" sz="1600" dirty="0" smtClean="0"/>
          </a:p>
          <a:p>
            <a:pPr marL="0" indent="0">
              <a:buNone/>
            </a:pPr>
            <a:r>
              <a:rPr lang="es-ES" sz="1600" b="1" u="sng" dirty="0" smtClean="0"/>
              <a:t>OBJETIVO:</a:t>
            </a:r>
          </a:p>
          <a:p>
            <a:endParaRPr lang="es-ES" sz="1600" dirty="0" smtClean="0"/>
          </a:p>
          <a:p>
            <a:r>
              <a:rPr lang="es-ES" sz="1900" dirty="0" smtClean="0"/>
              <a:t>Aprender a identificar el Amor como abuso.</a:t>
            </a:r>
          </a:p>
          <a:p>
            <a:endParaRPr lang="es-ES" sz="1900" dirty="0" smtClean="0"/>
          </a:p>
          <a:p>
            <a:pPr marL="0" indent="0">
              <a:buNone/>
            </a:pPr>
            <a:r>
              <a:rPr lang="es-ES" sz="1600" b="1" u="sng" dirty="0" smtClean="0"/>
              <a:t>¿QUÉ CONTENIDOS TRABAJAREMOS?: </a:t>
            </a:r>
          </a:p>
          <a:p>
            <a:endParaRPr lang="es-ES" sz="1600" dirty="0" smtClean="0"/>
          </a:p>
          <a:p>
            <a:pPr algn="just">
              <a:buFont typeface="Arial" charset="0"/>
              <a:buChar char="•"/>
            </a:pPr>
            <a:r>
              <a:rPr lang="es-ES" sz="1600" dirty="0" smtClean="0"/>
              <a:t>¿Qué son las relaciones desiguales? ¿Cuándo una relación es desigual y cuándo es violenta?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algn="just">
              <a:buFont typeface="Arial" charset="0"/>
              <a:buChar char="•"/>
            </a:pPr>
            <a:r>
              <a:rPr lang="es-ES" sz="1600" dirty="0" smtClean="0"/>
              <a:t>¿Cómo los chicos y las chicas perpetuamos desde el aprendizaje de nuestros padres-madres- cuidadoras- una serie de conductas basadas en micro-abusos en nuestras relaciones de pareja?</a:t>
            </a:r>
          </a:p>
          <a:p>
            <a:pPr marL="0" indent="0" algn="just">
              <a:buNone/>
            </a:pPr>
            <a:endParaRPr lang="es-ES" sz="1600" dirty="0" smtClean="0"/>
          </a:p>
          <a:p>
            <a:pPr algn="just">
              <a:buFont typeface="Arial" charset="0"/>
              <a:buChar char="•"/>
            </a:pPr>
            <a:r>
              <a:rPr lang="es-ES" sz="1600" dirty="0" smtClean="0"/>
              <a:t>¿Sabemos identificar los micro-abusos y micro-violencias que ejercemos en las vidas cotidianas? </a:t>
            </a:r>
          </a:p>
          <a:p>
            <a:pPr algn="just">
              <a:buFont typeface="Arial" charset="0"/>
              <a:buChar char="•"/>
            </a:pP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376289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200" b="1" i="1" dirty="0" smtClean="0"/>
              <a:t/>
            </a:r>
            <a:br>
              <a:rPr lang="es-ES" sz="3200" b="1" i="1" dirty="0" smtClean="0"/>
            </a:br>
            <a:r>
              <a:rPr lang="es-ES" sz="3200" b="1" i="1"/>
              <a:t/>
            </a:r>
            <a:br>
              <a:rPr lang="es-ES" sz="3200" b="1" i="1"/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sz="2000" b="1" dirty="0" smtClean="0"/>
              <a:t>EJE TEMÁTICO 2: “¿CÓMO HEMOS APRENDIDO AMAR?”</a:t>
            </a:r>
          </a:p>
          <a:p>
            <a:endParaRPr lang="es-ES" sz="1600" dirty="0" smtClean="0"/>
          </a:p>
          <a:p>
            <a:pPr marL="0" indent="0" algn="ctr">
              <a:buNone/>
            </a:pPr>
            <a:r>
              <a:rPr lang="es-ES" sz="1800" b="1" dirty="0" smtClean="0"/>
              <a:t>DINÁMICA 3: La silueta de las diferencias.</a:t>
            </a:r>
          </a:p>
          <a:p>
            <a:pPr marL="0" indent="0">
              <a:buNone/>
            </a:pPr>
            <a:endParaRPr lang="es-ES" sz="1800" b="1" dirty="0" smtClean="0"/>
          </a:p>
          <a:p>
            <a:pPr marL="0" indent="0">
              <a:buNone/>
            </a:pPr>
            <a:r>
              <a:rPr lang="es-ES" sz="1600" b="1" u="sng" dirty="0" smtClean="0"/>
              <a:t>OBJETIVO :</a:t>
            </a:r>
          </a:p>
          <a:p>
            <a:pPr algn="just"/>
            <a:r>
              <a:rPr lang="es-ES" sz="1700" dirty="0" smtClean="0"/>
              <a:t>Analizar los micro-machismos como elementos de desigualdad en la vida cotidiana. </a:t>
            </a:r>
            <a:endParaRPr lang="es-ES" sz="1700" dirty="0" smtClean="0"/>
          </a:p>
          <a:p>
            <a:pPr algn="just"/>
            <a:endParaRPr lang="es-ES" sz="1600" dirty="0"/>
          </a:p>
          <a:p>
            <a:pPr algn="just"/>
            <a:endParaRPr lang="es-ES" sz="1600" dirty="0" smtClean="0"/>
          </a:p>
          <a:p>
            <a:pPr algn="just"/>
            <a:r>
              <a:rPr lang="es-ES" sz="1600" dirty="0" smtClean="0"/>
              <a:t>¡En la cabeza coloca sus pensamientos</a:t>
            </a:r>
          </a:p>
          <a:p>
            <a:pPr algn="just"/>
            <a:r>
              <a:rPr lang="es-ES" sz="1600" dirty="0" smtClean="0"/>
              <a:t>En la boca lo que hablan.</a:t>
            </a:r>
          </a:p>
          <a:p>
            <a:pPr algn="just"/>
            <a:r>
              <a:rPr lang="es-ES" sz="1600" dirty="0" smtClean="0"/>
              <a:t>En el corazón lo que sienten.</a:t>
            </a:r>
          </a:p>
          <a:p>
            <a:pPr algn="just"/>
            <a:r>
              <a:rPr lang="es-ES" sz="1600" dirty="0" smtClean="0"/>
              <a:t>En las manos lo que saben hacer mejor.</a:t>
            </a:r>
          </a:p>
          <a:p>
            <a:pPr algn="just"/>
            <a:r>
              <a:rPr lang="es-ES" sz="1600" dirty="0" smtClean="0"/>
              <a:t>En los oídos lo que les interesa.</a:t>
            </a:r>
          </a:p>
          <a:p>
            <a:pPr algn="just"/>
            <a:r>
              <a:rPr lang="es-ES" sz="1600" dirty="0" smtClean="0"/>
              <a:t>En los pies hacía donde caminan.</a:t>
            </a:r>
          </a:p>
          <a:p>
            <a:pPr algn="just"/>
            <a:r>
              <a:rPr lang="es-ES" sz="1600" dirty="0" smtClean="0"/>
              <a:t>En los ojos qué perciben del mundo.</a:t>
            </a:r>
          </a:p>
          <a:p>
            <a:pPr algn="just"/>
            <a:r>
              <a:rPr lang="es-ES" sz="1600" dirty="0" smtClean="0"/>
              <a:t>En el estomago cuál es el centro de su mundo.</a:t>
            </a:r>
          </a:p>
          <a:p>
            <a:pPr algn="just"/>
            <a:r>
              <a:rPr lang="es-ES" sz="1600" dirty="0" smtClean="0"/>
              <a:t>En las muñecas en qué invierten el tiempo.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24024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sz="3200" b="1" i="1" dirty="0" smtClean="0"/>
              <a:t/>
            </a:r>
            <a:br>
              <a:rPr lang="es-ES" sz="3200" b="1" i="1" dirty="0" smtClean="0"/>
            </a:br>
            <a:r>
              <a:rPr lang="es-ES" sz="3200" b="1" i="1" smtClean="0"/>
              <a:t/>
            </a:r>
            <a:br>
              <a:rPr lang="es-ES" sz="3200" b="1" i="1" smtClean="0"/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s-ES" sz="2100" b="1" dirty="0" smtClean="0"/>
              <a:t>EJE TEMÁTICO 3: …REVISEMOS AQUELLAS IDEAS DEL AMOR EN LAS QUE CREEMOS</a:t>
            </a:r>
            <a:r>
              <a:rPr lang="es-ES" sz="1900" b="1" dirty="0" smtClean="0"/>
              <a:t>.</a:t>
            </a:r>
          </a:p>
          <a:p>
            <a:pPr algn="just"/>
            <a:endParaRPr lang="es-ES" sz="1700" dirty="0" smtClean="0"/>
          </a:p>
          <a:p>
            <a:pPr algn="ctr"/>
            <a:r>
              <a:rPr lang="es-ES" sz="1700" b="1" u="sng" dirty="0" smtClean="0"/>
              <a:t>Desmitificar el concepto del Amor…</a:t>
            </a:r>
          </a:p>
          <a:p>
            <a:pPr algn="just"/>
            <a:endParaRPr lang="es-ES" sz="1700" dirty="0" smtClean="0"/>
          </a:p>
          <a:p>
            <a:pPr marL="0" indent="0" algn="just">
              <a:buNone/>
            </a:pPr>
            <a:r>
              <a:rPr lang="es-ES" sz="1700" b="1" u="sng" dirty="0" smtClean="0"/>
              <a:t>OBJETIVO:</a:t>
            </a:r>
          </a:p>
          <a:p>
            <a:pPr algn="just"/>
            <a:r>
              <a:rPr lang="es-ES" sz="1700" dirty="0" smtClean="0"/>
              <a:t>Conocer cómo se construye la idea del Amor </a:t>
            </a:r>
            <a:r>
              <a:rPr lang="es-ES" sz="1700" dirty="0" smtClean="0"/>
              <a:t>.</a:t>
            </a:r>
          </a:p>
          <a:p>
            <a:pPr algn="just"/>
            <a:endParaRPr lang="es-ES" sz="1700" dirty="0" smtClean="0"/>
          </a:p>
          <a:p>
            <a:pPr algn="just"/>
            <a:r>
              <a:rPr lang="es-ES" sz="1700" dirty="0" smtClean="0"/>
              <a:t>Romántico e identificar los elementos que interfieren </a:t>
            </a:r>
            <a:r>
              <a:rPr lang="es-ES" sz="1700" dirty="0" smtClean="0"/>
              <a:t>en </a:t>
            </a:r>
            <a:r>
              <a:rPr lang="es-ES" sz="1700" dirty="0" smtClean="0"/>
              <a:t>la </a:t>
            </a:r>
            <a:endParaRPr lang="es-ES" sz="1700" dirty="0" smtClean="0"/>
          </a:p>
          <a:p>
            <a:pPr marL="114300" indent="0" algn="just">
              <a:buNone/>
            </a:pPr>
            <a:r>
              <a:rPr lang="es-ES" sz="1700" dirty="0" smtClean="0"/>
              <a:t>igualdad </a:t>
            </a:r>
            <a:r>
              <a:rPr lang="es-ES" sz="1700" dirty="0" smtClean="0"/>
              <a:t>en las relaciones de pareja.                       </a:t>
            </a:r>
          </a:p>
          <a:p>
            <a:pPr algn="just"/>
            <a:endParaRPr lang="es-ES" sz="1700" dirty="0" smtClean="0"/>
          </a:p>
          <a:p>
            <a:pPr marL="0" indent="0" algn="just">
              <a:buNone/>
            </a:pPr>
            <a:r>
              <a:rPr lang="es-ES" sz="1700" b="1" dirty="0" smtClean="0"/>
              <a:t>¿QUÉ CONTENIDOS TRABAJAREMOS?: </a:t>
            </a:r>
          </a:p>
          <a:p>
            <a:pPr algn="just"/>
            <a:endParaRPr lang="es-ES" sz="1700" dirty="0" smtClean="0"/>
          </a:p>
          <a:p>
            <a:pPr marL="0" indent="0" algn="just">
              <a:buNone/>
            </a:pPr>
            <a:r>
              <a:rPr lang="es-ES" sz="1700" dirty="0" smtClean="0"/>
              <a:t>*Conocer qué son los mitos.</a:t>
            </a:r>
          </a:p>
          <a:p>
            <a:pPr marL="0" indent="0" algn="just">
              <a:buNone/>
            </a:pPr>
            <a:r>
              <a:rPr lang="es-ES" sz="1700" dirty="0" smtClean="0"/>
              <a:t>* ¿Porqué el amor está construido a través de los mitos?</a:t>
            </a:r>
          </a:p>
          <a:p>
            <a:pPr marL="0" indent="0" algn="just">
              <a:buNone/>
            </a:pPr>
            <a:r>
              <a:rPr lang="es-ES" sz="1700" dirty="0" smtClean="0"/>
              <a:t>* ¿Los mitos son racionales o vienen de la fantasía? </a:t>
            </a:r>
          </a:p>
          <a:p>
            <a:pPr marL="0" indent="0" algn="just">
              <a:buNone/>
            </a:pPr>
            <a:r>
              <a:rPr lang="es-ES" sz="1700" dirty="0" smtClean="0"/>
              <a:t>* ¿Y entonces porque son tan importantes?</a:t>
            </a:r>
          </a:p>
          <a:p>
            <a:pPr marL="0" indent="0" algn="just">
              <a:buNone/>
            </a:pPr>
            <a:r>
              <a:rPr lang="es-ES" sz="1700" dirty="0" smtClean="0"/>
              <a:t>* ¿Qué mitos han influido en la construcción del amor en occidente? ¿Por qué se considera que los mitos son dañinos y destructivos?</a:t>
            </a:r>
            <a:endParaRPr lang="es-ES" sz="1700" dirty="0"/>
          </a:p>
        </p:txBody>
      </p:sp>
      <p:pic>
        <p:nvPicPr>
          <p:cNvPr id="1026" name="Picture 2" descr="C:\Users\Uge\Desktop\Amor Romantico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60848"/>
            <a:ext cx="1971675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3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/>
            </a:r>
            <a:br>
              <a:rPr lang="es-ES" altLang="es-ES" sz="3200" b="1" smtClean="0">
                <a:latin typeface="Comic Sans MS" pitchFamily="66" charset="0"/>
              </a:rPr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br>
              <a:rPr lang="es-ES" altLang="es-ES" sz="3200" b="1" dirty="0">
                <a:latin typeface="Comic Sans MS" pitchFamily="66" charset="0"/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endParaRPr lang="es-ES" altLang="es-ES" sz="56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endParaRPr lang="es-ES" altLang="es-ES" sz="5600" b="1" dirty="0">
              <a:latin typeface="Comic Sans MS" panose="030F0702030302020204" pitchFamily="66" charset="0"/>
            </a:endParaRPr>
          </a:p>
          <a:p>
            <a:pPr marL="0" indent="0" algn="just">
              <a:buNone/>
            </a:pPr>
            <a:r>
              <a:rPr lang="es-ES" altLang="es-ES" sz="5600" b="1" dirty="0" smtClean="0">
                <a:latin typeface="Comic Sans MS" pitchFamily="66" charset="0"/>
              </a:rPr>
              <a:t>MITO  DE LA MEDIA NARANJA: </a:t>
            </a:r>
          </a:p>
          <a:p>
            <a:pPr marL="0" indent="0" algn="just">
              <a:buNone/>
            </a:pPr>
            <a:endParaRPr lang="es-ES" altLang="es-ES" sz="4400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altLang="es-ES" sz="4400" dirty="0" smtClean="0">
                <a:latin typeface="Comic Sans MS" pitchFamily="66" charset="0"/>
              </a:rPr>
              <a:t>ORIGEN: Grecia Clásica con el relato de Aristófanes sobre las almas gemelas y se intensifica con el amor cortés y el romanticismo.</a:t>
            </a:r>
          </a:p>
          <a:p>
            <a:pPr algn="just"/>
            <a:endParaRPr lang="es-ES" altLang="es-ES" sz="7200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altLang="es-ES" sz="5600" b="1" dirty="0" smtClean="0">
                <a:latin typeface="Comic Sans MS" pitchFamily="66" charset="0"/>
              </a:rPr>
              <a:t>MITO  DEL EMPAREJAMIENTO:</a:t>
            </a:r>
          </a:p>
          <a:p>
            <a:pPr marL="0" indent="0" algn="just">
              <a:buNone/>
            </a:pPr>
            <a:endParaRPr lang="es-ES" altLang="es-ES" sz="5600" b="1" dirty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altLang="es-ES" sz="4800" dirty="0" smtClean="0">
                <a:latin typeface="Comic Sans MS" pitchFamily="66" charset="0"/>
              </a:rPr>
              <a:t>ORIGEN: Mito introducido por la Cristiandad.</a:t>
            </a:r>
          </a:p>
          <a:p>
            <a:pPr algn="just"/>
            <a:endParaRPr lang="es-ES" altLang="es-ES" sz="7200" b="1" dirty="0" smtClean="0">
              <a:latin typeface="Comic Sans MS" pitchFamily="66" charset="0"/>
            </a:endParaRPr>
          </a:p>
          <a:p>
            <a:pPr marL="0" indent="0" algn="just">
              <a:buNone/>
            </a:pPr>
            <a:r>
              <a:rPr lang="es-ES" altLang="es-ES" sz="5600" b="1" dirty="0" smtClean="0">
                <a:latin typeface="Comic Sans MS" pitchFamily="66" charset="0"/>
              </a:rPr>
              <a:t>MITO DE LOS CELOS:</a:t>
            </a:r>
          </a:p>
          <a:p>
            <a:pPr marL="114300" indent="0" algn="just">
              <a:buNone/>
            </a:pPr>
            <a:r>
              <a:rPr lang="es-ES" altLang="es-ES" sz="4800" dirty="0" smtClean="0">
                <a:latin typeface="Comic Sans MS" pitchFamily="66" charset="0"/>
              </a:rPr>
              <a:t>CREENCIA: de que los celos son un signo de amor, e incluso  introducido por la   Cristiandad.</a:t>
            </a:r>
          </a:p>
          <a:p>
            <a:pPr algn="just"/>
            <a:endParaRPr lang="es-ES" altLang="es-ES" sz="6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es-ES" altLang="es-ES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" name="il_fi" descr="http://cdn-flac.ficfiles.com/sites/utilisima/files/img/notas/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1619672" cy="1624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7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sz="3200" b="1" i="1" dirty="0" smtClean="0"/>
              <a:t/>
            </a:r>
            <a:br>
              <a:rPr lang="es-ES" sz="3200" b="1" i="1" dirty="0" smtClean="0"/>
            </a:br>
            <a:r>
              <a:rPr lang="es-ES" sz="3200" b="1" i="1" dirty="0"/>
              <a:t/>
            </a:r>
            <a:br>
              <a:rPr lang="es-ES" sz="3200" b="1" i="1" dirty="0"/>
            </a:br>
            <a:r>
              <a:rPr lang="es-ES" sz="3200" b="1" i="1" dirty="0" smtClean="0"/>
              <a:t/>
            </a:r>
            <a:br>
              <a:rPr lang="es-ES" sz="3200" b="1" i="1" dirty="0" smtClean="0"/>
            </a:br>
            <a:r>
              <a:rPr lang="es-ES" sz="3200" b="1" i="1"/>
              <a:t/>
            </a:r>
            <a:br>
              <a:rPr lang="es-ES" sz="3200" b="1" i="1"/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br>
              <a:rPr lang="es-ES" altLang="es-ES" sz="3200" b="1" dirty="0">
                <a:latin typeface="Comic Sans MS" pitchFamily="66" charset="0"/>
              </a:rPr>
            </a:b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endParaRPr lang="es-ES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4040188" cy="669751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32500" lnSpcReduction="20000"/>
          </a:bodyPr>
          <a:lstStyle/>
          <a:p>
            <a:endParaRPr lang="es-ES" altLang="es-ES" sz="3500" dirty="0" smtClean="0">
              <a:latin typeface="Comic Sans MS" pitchFamily="66" charset="0"/>
            </a:endParaRPr>
          </a:p>
          <a:p>
            <a:r>
              <a:rPr lang="es-ES" altLang="es-ES" sz="3500" dirty="0" smtClean="0">
                <a:latin typeface="Comic Sans MS" pitchFamily="66" charset="0"/>
              </a:rPr>
              <a:t>EJE TEMÁTICO 3: </a:t>
            </a:r>
            <a:r>
              <a:rPr lang="es-ES" altLang="es-ES" sz="1800" b="0" dirty="0" smtClean="0">
                <a:latin typeface="Comic Sans MS" pitchFamily="66" charset="0"/>
              </a:rPr>
              <a:t>…</a:t>
            </a:r>
            <a:r>
              <a:rPr lang="es-ES" altLang="es-ES" sz="2900" b="0" dirty="0" smtClean="0">
                <a:latin typeface="Comic Sans MS" pitchFamily="66" charset="0"/>
              </a:rPr>
              <a:t>REVISEMOS AQUELLAS IDEAS DEL AMOR EN LAS QUE CREEMOS.</a:t>
            </a:r>
            <a:r>
              <a:rPr lang="es-ES" altLang="es-ES" sz="2900" b="0" dirty="0">
                <a:latin typeface="Comic Sans MS" pitchFamily="66" charset="0"/>
              </a:rPr>
              <a:t/>
            </a:r>
            <a:br>
              <a:rPr lang="es-ES" altLang="es-ES" sz="2900" b="0" dirty="0">
                <a:latin typeface="Comic Sans MS" pitchFamily="66" charset="0"/>
              </a:rPr>
            </a:br>
            <a:r>
              <a:rPr lang="es-ES" altLang="es-ES" sz="1400" dirty="0">
                <a:latin typeface="Comic Sans MS" pitchFamily="66" charset="0"/>
              </a:rPr>
              <a:t/>
            </a:r>
            <a:br>
              <a:rPr lang="es-ES" altLang="es-ES" sz="1400" dirty="0">
                <a:latin typeface="Comic Sans MS" pitchFamily="66" charset="0"/>
              </a:rPr>
            </a:br>
            <a:endParaRPr lang="es-ES" sz="1400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700808"/>
            <a:ext cx="4040188" cy="5040560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  <a:defRPr/>
            </a:pPr>
            <a:r>
              <a:rPr lang="es-ES" dirty="0"/>
              <a:t> </a:t>
            </a:r>
            <a:r>
              <a:rPr lang="es-ES" dirty="0" smtClean="0"/>
              <a:t>.</a:t>
            </a:r>
          </a:p>
          <a:p>
            <a:pPr marL="0" indent="0" algn="just">
              <a:buNone/>
              <a:defRPr/>
            </a:pPr>
            <a:r>
              <a:rPr lang="es-ES" sz="2500" dirty="0" smtClean="0">
                <a:latin typeface="Comic Sans MS" pitchFamily="66" charset="0"/>
              </a:rPr>
              <a:t>Javier </a:t>
            </a:r>
            <a:r>
              <a:rPr lang="es-ES" sz="2500" dirty="0">
                <a:latin typeface="Comic Sans MS" pitchFamily="66" charset="0"/>
              </a:rPr>
              <a:t>y Ana son novios desde hace 7 meses. Están muy bien  juntas y son muy felices. El pasado fin de semana fueron por la noche a una discoteca. Al entrar, Ana vio en la barra a un antiguo novio suyo, con el que mantuvo una buena relación al que hacía mucho tiempo que no veía. Ella se acercó hasta donde estaba, muy contenta, y se saludaron con dos besos. Javier no se </a:t>
            </a:r>
            <a:r>
              <a:rPr lang="es-ES" sz="2500" dirty="0" smtClean="0">
                <a:latin typeface="Comic Sans MS" pitchFamily="66" charset="0"/>
              </a:rPr>
              <a:t>acercó </a:t>
            </a:r>
            <a:r>
              <a:rPr lang="es-ES" sz="2500" dirty="0">
                <a:latin typeface="Comic Sans MS" pitchFamily="66" charset="0"/>
              </a:rPr>
              <a:t>y observó la escena desde lejos. Cuando Ana volvió junto a él, Javier le dijo: “A mi no me vuelvas a hablar, eres una puta”.</a:t>
            </a:r>
          </a:p>
          <a:p>
            <a:pPr algn="just">
              <a:defRPr/>
            </a:pPr>
            <a:endParaRPr lang="es-ES" dirty="0" smtClean="0">
              <a:latin typeface="Comic Sans MS" pitchFamily="66" charset="0"/>
            </a:endParaRPr>
          </a:p>
          <a:p>
            <a:pPr algn="just">
              <a:defRPr/>
            </a:pPr>
            <a:endParaRPr lang="es-ES" dirty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dirty="0">
                <a:latin typeface="Comic Sans MS" pitchFamily="66" charset="0"/>
              </a:rPr>
              <a:t>¿Qué  crees que sintió Javier</a:t>
            </a:r>
            <a:r>
              <a:rPr lang="es-ES" dirty="0" smtClean="0">
                <a:latin typeface="Comic Sans MS" pitchFamily="66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s-ES" dirty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dirty="0">
                <a:latin typeface="Comic Sans MS" pitchFamily="66" charset="0"/>
              </a:rPr>
              <a:t>¿Qué crees que se sintió Ana</a:t>
            </a:r>
            <a:r>
              <a:rPr lang="es-ES" dirty="0" smtClean="0">
                <a:latin typeface="Comic Sans MS" pitchFamily="66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s-ES" dirty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dirty="0">
                <a:latin typeface="Comic Sans MS" pitchFamily="66" charset="0"/>
              </a:rPr>
              <a:t>¿Por qué crees que  Javier ha actuado así</a:t>
            </a:r>
            <a:r>
              <a:rPr lang="es-ES" dirty="0" smtClean="0">
                <a:latin typeface="Comic Sans MS" pitchFamily="66" charset="0"/>
              </a:rPr>
              <a:t>?</a:t>
            </a:r>
          </a:p>
          <a:p>
            <a:pPr marL="457200" indent="-457200" algn="just">
              <a:buFont typeface="+mj-lt"/>
              <a:buAutoNum type="arabicPeriod"/>
              <a:defRPr/>
            </a:pPr>
            <a:endParaRPr lang="es-ES" dirty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dirty="0">
                <a:latin typeface="Comic Sans MS" pitchFamily="66" charset="0"/>
              </a:rPr>
              <a:t>Por qué crees  que Ana ha actuado así? </a:t>
            </a:r>
            <a:endParaRPr lang="es-ES" dirty="0" smtClean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endParaRPr lang="es-ES" dirty="0">
              <a:latin typeface="Comic Sans MS" pitchFamily="66" charset="0"/>
            </a:endParaRPr>
          </a:p>
          <a:p>
            <a:pPr marL="457200" indent="-457200" algn="just">
              <a:buFont typeface="+mj-lt"/>
              <a:buAutoNum type="arabicPeriod"/>
              <a:defRPr/>
            </a:pPr>
            <a:r>
              <a:rPr lang="es-ES" dirty="0">
                <a:latin typeface="Comic Sans MS" pitchFamily="66" charset="0"/>
              </a:rPr>
              <a:t>¿Tienen derecho a actuar como ha actuado cada una de estas personas y por qué?</a:t>
            </a:r>
          </a:p>
          <a:p>
            <a:endParaRPr lang="es-ES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84784"/>
            <a:ext cx="4041775" cy="50405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altLang="es-ES" sz="1400" b="1" dirty="0" smtClean="0">
                <a:latin typeface="Comic Sans MS" pitchFamily="66" charset="0"/>
              </a:rPr>
              <a:t>DINÁMICA 4</a:t>
            </a:r>
            <a:r>
              <a:rPr lang="es-ES" altLang="es-ES" sz="1400" dirty="0" smtClean="0">
                <a:latin typeface="Comic Sans MS" pitchFamily="66" charset="0"/>
              </a:rPr>
              <a:t>: </a:t>
            </a:r>
            <a:r>
              <a:rPr lang="es-ES" altLang="es-ES" sz="1400" b="1" dirty="0" smtClean="0">
                <a:latin typeface="Comic Sans MS" pitchFamily="66" charset="0"/>
              </a:rPr>
              <a:t>El Noviazgo.</a:t>
            </a:r>
          </a:p>
          <a:p>
            <a:pPr algn="just"/>
            <a:endParaRPr lang="es-ES" altLang="es-ES" sz="1400" dirty="0" smtClean="0"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s-ES" altLang="es-ES" sz="1400" b="1" dirty="0" smtClean="0">
                <a:latin typeface="Comic Sans MS" pitchFamily="66" charset="0"/>
              </a:rPr>
              <a:t>	O</a:t>
            </a:r>
            <a:r>
              <a:rPr lang="es-ES" altLang="es-ES" sz="1400" b="1" u="sng" dirty="0" smtClean="0">
                <a:latin typeface="Comic Sans MS" pitchFamily="66" charset="0"/>
              </a:rPr>
              <a:t>BJETIVO</a:t>
            </a:r>
            <a:r>
              <a:rPr lang="es-ES" altLang="es-ES" sz="1400" b="1" dirty="0" smtClean="0">
                <a:latin typeface="Comic Sans MS" pitchFamily="66" charset="0"/>
              </a:rPr>
              <a:t>: </a:t>
            </a:r>
          </a:p>
          <a:p>
            <a:pPr algn="just">
              <a:buFontTx/>
              <a:buNone/>
            </a:pPr>
            <a:endParaRPr lang="es-ES" altLang="es-ES" sz="1400" b="1" u="sng" dirty="0" smtClean="0">
              <a:latin typeface="Comic Sans MS" pitchFamily="66" charset="0"/>
            </a:endParaRPr>
          </a:p>
          <a:p>
            <a:pPr algn="just"/>
            <a:r>
              <a:rPr lang="es-ES" altLang="es-ES" sz="1200" dirty="0" smtClean="0">
                <a:latin typeface="Comic Sans MS" pitchFamily="66" charset="0"/>
              </a:rPr>
              <a:t>Desmontar creencias falsas y mitos sobre el amor romántico que sustentan situaciones de desigualdad y discriminación de género.</a:t>
            </a:r>
          </a:p>
          <a:p>
            <a:pPr algn="just"/>
            <a:endParaRPr lang="es-ES" altLang="es-ES" sz="1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endParaRPr lang="es-ES" altLang="es-ES" sz="1400" b="1" dirty="0" smtClean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s-ES" altLang="es-ES" sz="1400" b="1" dirty="0" smtClean="0">
                <a:latin typeface="Comic Sans MS" pitchFamily="66" charset="0"/>
              </a:rPr>
              <a:t>DINÁMICA 5:  Los Mitos del Amor romántico</a:t>
            </a:r>
          </a:p>
          <a:p>
            <a:endParaRPr lang="es-ES" altLang="es-ES" sz="1400" dirty="0" smtClean="0"/>
          </a:p>
          <a:p>
            <a:pPr>
              <a:buFontTx/>
              <a:buNone/>
            </a:pPr>
            <a:r>
              <a:rPr lang="es-ES" altLang="es-ES" sz="1400" b="1" dirty="0" smtClean="0"/>
              <a:t>	</a:t>
            </a:r>
            <a:r>
              <a:rPr lang="es-ES" altLang="es-ES" sz="1400" b="1" u="sng" dirty="0" smtClean="0"/>
              <a:t>OBJETIVO:</a:t>
            </a:r>
          </a:p>
          <a:p>
            <a:pPr>
              <a:buFontTx/>
              <a:buNone/>
            </a:pPr>
            <a:endParaRPr lang="es-ES" altLang="es-ES" sz="1400" u="sng" dirty="0" smtClean="0"/>
          </a:p>
          <a:p>
            <a:pPr algn="just"/>
            <a:r>
              <a:rPr lang="es-ES" altLang="es-ES" sz="1200" dirty="0" smtClean="0">
                <a:latin typeface="Comic Sans MS" panose="030F0702030302020204" pitchFamily="66" charset="0"/>
              </a:rPr>
              <a:t>Desarrollar valores positivos en las relaciones de pareja como: empatía, respeto, etc.</a:t>
            </a:r>
          </a:p>
        </p:txBody>
      </p:sp>
    </p:spTree>
    <p:extLst>
      <p:ext uri="{BB962C8B-B14F-4D97-AF65-F5344CB8AC3E}">
        <p14:creationId xmlns:p14="http://schemas.microsoft.com/office/powerpoint/2010/main" val="30868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es-ES" altLang="es-ES" sz="1400" b="1" dirty="0" smtClean="0">
                <a:latin typeface="Comic Sans MS" pitchFamily="66" charset="0"/>
              </a:rPr>
              <a:t/>
            </a:r>
            <a:br>
              <a:rPr lang="es-ES" altLang="es-ES" sz="1400" b="1" dirty="0" smtClean="0">
                <a:latin typeface="Comic Sans MS" pitchFamily="66" charset="0"/>
              </a:rPr>
            </a:br>
            <a:r>
              <a:rPr lang="es-ES" altLang="es-ES" sz="1400" b="1">
                <a:latin typeface="Comic Sans MS" pitchFamily="66" charset="0"/>
              </a:rPr>
              <a:t/>
            </a:r>
            <a:br>
              <a:rPr lang="es-ES" altLang="es-ES" sz="1400" b="1">
                <a:latin typeface="Comic Sans MS" pitchFamily="66" charset="0"/>
              </a:rPr>
            </a:br>
            <a:r>
              <a:rPr lang="es-ES" altLang="es-ES" sz="2800" b="1" smtClean="0">
                <a:latin typeface="Comic Sans MS" pitchFamily="66" charset="0"/>
              </a:rPr>
              <a:t>“deconstruyendo </a:t>
            </a:r>
            <a:r>
              <a:rPr lang="es-ES" altLang="es-ES" sz="2800" b="1" dirty="0">
                <a:latin typeface="Comic Sans MS" pitchFamily="66" charset="0"/>
              </a:rPr>
              <a:t>el amor romántico”</a:t>
            </a:r>
            <a:r>
              <a:rPr lang="es-ES" altLang="es-ES" sz="3100" b="1" dirty="0" smtClean="0">
                <a:latin typeface="Comic Sans MS" pitchFamily="66" charset="0"/>
              </a:rPr>
              <a:t/>
            </a:r>
            <a:br>
              <a:rPr lang="es-ES" altLang="es-ES" sz="3100" b="1" dirty="0" smtClean="0">
                <a:latin typeface="Comic Sans MS" pitchFamily="66" charset="0"/>
              </a:rPr>
            </a:br>
            <a:r>
              <a:rPr lang="es-ES" altLang="es-ES" sz="3100" b="1" dirty="0" smtClean="0">
                <a:latin typeface="Comic Sans MS" pitchFamily="66" charset="0"/>
              </a:rPr>
              <a:t/>
            </a:r>
            <a:br>
              <a:rPr lang="es-ES" altLang="es-ES" sz="3100" b="1" dirty="0" smtClean="0">
                <a:latin typeface="Comic Sans MS" pitchFamily="66" charset="0"/>
              </a:rPr>
            </a:br>
            <a:r>
              <a:rPr lang="es-ES" altLang="es-ES" sz="1800" b="1" dirty="0" smtClean="0">
                <a:latin typeface="Comic Sans MS" pitchFamily="66" charset="0"/>
              </a:rPr>
              <a:t>EJE TEMÁTICO 4</a:t>
            </a:r>
            <a:r>
              <a:rPr lang="es-ES" altLang="es-ES" sz="1800" dirty="0" smtClean="0">
                <a:latin typeface="Comic Sans MS" pitchFamily="66" charset="0"/>
              </a:rPr>
              <a:t>: … ¿CUÁLES SON LAS  CLAVES DE UNAS RELACIONES DE PAREJA SANAS PARA TODOS Y TODAS…? </a:t>
            </a:r>
            <a:r>
              <a:rPr lang="es-ES" altLang="es-ES" sz="1800" b="1" u="sng" dirty="0" smtClean="0">
                <a:latin typeface="Comic Sans MS" pitchFamily="66" charset="0"/>
              </a:rPr>
              <a:t>Ruleta del Dominio y el Control:</a:t>
            </a:r>
            <a:endParaRPr lang="es-ES" sz="1800" dirty="0"/>
          </a:p>
        </p:txBody>
      </p:sp>
      <p:graphicFrame>
        <p:nvGraphicFramePr>
          <p:cNvPr id="4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0256579"/>
              </p:ext>
            </p:extLst>
          </p:nvPr>
        </p:nvGraphicFramePr>
        <p:xfrm>
          <a:off x="457200" y="2204864"/>
          <a:ext cx="807524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l_fi" descr="http://t1.gstatic.com/images?q=tbn:ANd9GcRl-wAXiEkVs9y6GStsbhVOZ9OSf53Shzb9_w-419lTMVKjRVYkZt0FGP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6992"/>
            <a:ext cx="2088232" cy="17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10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600" b="1" smtClean="0">
                <a:latin typeface="Comic Sans MS" pitchFamily="66" charset="0"/>
              </a:rPr>
              <a:t/>
            </a:r>
            <a:br>
              <a:rPr lang="es-ES" altLang="es-ES" sz="3600" b="1" smtClean="0">
                <a:latin typeface="Comic Sans MS" pitchFamily="66" charset="0"/>
              </a:rPr>
            </a:br>
            <a:r>
              <a:rPr lang="es-ES" altLang="es-ES" sz="3600" b="1" smtClean="0">
                <a:latin typeface="Comic Sans MS" pitchFamily="66" charset="0"/>
              </a:rPr>
              <a:t>“deconstruyendo </a:t>
            </a:r>
            <a:r>
              <a:rPr lang="es-ES" altLang="es-ES" sz="3600" b="1" dirty="0">
                <a:latin typeface="Comic Sans MS" pitchFamily="66" charset="0"/>
              </a:rPr>
              <a:t>el amor romántico”</a:t>
            </a:r>
            <a:br>
              <a:rPr lang="es-ES" altLang="es-ES" sz="3600" b="1" dirty="0">
                <a:latin typeface="Comic Sans MS" pitchFamily="66" charset="0"/>
              </a:rPr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  <a:solidFill>
            <a:srgbClr val="00B0F0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1800" b="1" dirty="0">
                <a:solidFill>
                  <a:schemeClr val="tx1"/>
                </a:solidFill>
                <a:latin typeface="Comic Sans MS" pitchFamily="66" charset="0"/>
              </a:rPr>
              <a:t>EJE TEMÁTICO 4:  … ¿CUÁLES SON LAS  CLAVES DE UNAS RELACIONES DE PAREJA SANAS PARA TODOS Y TODAS…?</a:t>
            </a:r>
            <a:endParaRPr lang="es-ES" altLang="es-ES" sz="1800" b="1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itchFamily="66" charset="0"/>
              </a:rPr>
              <a:t>OBJETIVOS</a:t>
            </a:r>
            <a:r>
              <a:rPr lang="es-ES" altLang="es-ES" sz="2000" b="1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Reconocer aquellas relaciones que se construyen bajo la perdida de los derechos.</a:t>
            </a:r>
          </a:p>
          <a:p>
            <a:pPr algn="just">
              <a:buFont typeface="Wingdings" pitchFamily="2" charset="2"/>
              <a:buChar char="ü"/>
            </a:pPr>
            <a:endParaRPr lang="es-ES" alt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Identificar claves para la construcción de relaciones igualitarias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es-ES" alt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2000" b="1" u="sng" dirty="0">
                <a:solidFill>
                  <a:schemeClr val="tx1"/>
                </a:solidFill>
                <a:latin typeface="Comic Sans MS" pitchFamily="66" charset="0"/>
              </a:rPr>
              <a:t>¿QUÉ VAMOS A TRABAJAR?</a:t>
            </a:r>
            <a:r>
              <a:rPr lang="es-ES" altLang="es-ES" sz="2000" b="1" dirty="0">
                <a:solidFill>
                  <a:schemeClr val="tx1"/>
                </a:solidFill>
                <a:latin typeface="Comic Sans MS" pitchFamily="66" charset="0"/>
              </a:rPr>
              <a:t>: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* Señales de advertencia que deben conocer chicos y chicas para conocer cuándo se encuentran en una situación de desigualdad o de violencia de 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género</a:t>
            </a: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o de violencia </a:t>
            </a:r>
            <a:r>
              <a:rPr lang="es-ES" altLang="es-ES" sz="1800" dirty="0" err="1" smtClean="0">
                <a:solidFill>
                  <a:schemeClr val="tx1"/>
                </a:solidFill>
                <a:latin typeface="Comic Sans MS" pitchFamily="66" charset="0"/>
              </a:rPr>
              <a:t>intragénero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endParaRPr lang="es-ES" altLang="es-ES" sz="1800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	* ¿Qué hacemos cuándo sabemos que una 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compañera </a:t>
            </a: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o nosotras mismas estamos viviendo una relación de pareja desigual/violenta? 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	* ¿A qué recursos de información y orientación especializados puedo pedir ayuda?</a:t>
            </a:r>
          </a:p>
          <a:p>
            <a:pPr algn="just">
              <a:lnSpc>
                <a:spcPct val="150000"/>
              </a:lnSpc>
              <a:buFontTx/>
              <a:buNone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	* ¿Cuáles son las conductas y creencias que tienen que establecerse en una relación para ser igualitaria, de respeto y responsabilidad para chicos y chicas?  Señales de </a:t>
            </a:r>
            <a:r>
              <a:rPr lang="es-ES" altLang="es-ES" sz="1800" dirty="0" smtClean="0">
                <a:solidFill>
                  <a:schemeClr val="tx1"/>
                </a:solidFill>
                <a:latin typeface="Comic Sans MS" pitchFamily="66" charset="0"/>
              </a:rPr>
              <a:t>transformación.</a:t>
            </a:r>
            <a:endParaRPr lang="es-ES" altLang="es-ES" sz="1800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0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2400" b="1" smtClean="0">
                <a:latin typeface="Comic Sans MS" pitchFamily="66" charset="0"/>
              </a:rPr>
              <a:t>“</a:t>
            </a:r>
            <a:r>
              <a:rPr lang="es-ES" altLang="es-ES" sz="3200" b="1" smtClean="0">
                <a:latin typeface="Comic Sans MS" pitchFamily="66" charset="0"/>
              </a:rPr>
              <a:t>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sz="2400" b="1" dirty="0">
                <a:latin typeface="Comic Sans MS" pitchFamily="66" charset="0"/>
              </a:rPr>
              <a:t/>
            </a:r>
            <a:br>
              <a:rPr lang="es-ES" altLang="es-ES" sz="2400" b="1" dirty="0">
                <a:latin typeface="Comic Sans MS" pitchFamily="66" charset="0"/>
              </a:rPr>
            </a:br>
            <a:endParaRPr lang="es-ES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6128" y="1412776"/>
            <a:ext cx="4040188" cy="949424"/>
          </a:xfrm>
          <a:solidFill>
            <a:srgbClr val="00B0F0"/>
          </a:solidFill>
        </p:spPr>
        <p:txBody>
          <a:bodyPr/>
          <a:lstStyle/>
          <a:p>
            <a:r>
              <a:rPr lang="es-ES" altLang="es-ES" sz="1600" dirty="0">
                <a:solidFill>
                  <a:schemeClr val="tx1"/>
                </a:solidFill>
                <a:latin typeface="Comic Sans MS" pitchFamily="66" charset="0"/>
              </a:rPr>
              <a:t>EJE TEMÁTICO 4:</a:t>
            </a:r>
            <a:r>
              <a:rPr lang="es-ES" altLang="es-ES" sz="2400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2400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1600" dirty="0">
                <a:solidFill>
                  <a:schemeClr val="tx1"/>
                </a:solidFill>
                <a:latin typeface="Comic Sans MS" pitchFamily="66" charset="0"/>
              </a:rPr>
              <a:t>¿CUÁLES SON LAS  </a:t>
            </a:r>
            <a:r>
              <a:rPr lang="es-ES" altLang="es-ES" sz="1400" dirty="0">
                <a:solidFill>
                  <a:schemeClr val="tx1"/>
                </a:solidFill>
                <a:latin typeface="Comic Sans MS" pitchFamily="66" charset="0"/>
              </a:rPr>
              <a:t>CLAVES DE UNAS RELACIONES DE PAREJA SANAS PARA TODOS Y TODAS…?</a:t>
            </a:r>
            <a:endParaRPr lang="es-ES" sz="1400" dirty="0">
              <a:solidFill>
                <a:schemeClr val="tx1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Tx/>
              <a:buChar char="-"/>
            </a:pPr>
            <a:r>
              <a:rPr lang="es-ES" altLang="es-ES" sz="1800" dirty="0">
                <a:solidFill>
                  <a:schemeClr val="tx1"/>
                </a:solidFill>
                <a:latin typeface="Comic Sans MS" pitchFamily="66" charset="0"/>
              </a:rPr>
              <a:t>Es importante que la persona responsable de esta actividad introduzca el apartado de resolución de conflictos no violentos que se presenta en la guía “Jóvenes por la igualdad”, y trabajar en torno a la idea de asumir el conflicto como una oportunidad para el aprendizaje y crecimiento personal.</a:t>
            </a:r>
          </a:p>
          <a:p>
            <a:pPr>
              <a:buFontTx/>
              <a:buChar char="-"/>
            </a:pPr>
            <a:endParaRPr lang="es-ES" altLang="es-ES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endParaRPr lang="es-ES" altLang="es-ES" sz="1800" b="1" dirty="0">
              <a:solidFill>
                <a:schemeClr val="tx1"/>
              </a:solidFill>
              <a:latin typeface="Comic Sans MS" pitchFamily="66" charset="0"/>
            </a:endParaRPr>
          </a:p>
          <a:p>
            <a:pPr>
              <a:buFontTx/>
              <a:buChar char="-"/>
            </a:pPr>
            <a:r>
              <a:rPr lang="es-ES" altLang="es-ES" sz="1800" b="1" dirty="0">
                <a:solidFill>
                  <a:schemeClr val="tx1"/>
                </a:solidFill>
                <a:latin typeface="Comic Sans MS" pitchFamily="66" charset="0"/>
              </a:rPr>
              <a:t>Ruleta de la Igualdad y sin violencia.</a:t>
            </a:r>
            <a:endParaRPr lang="es-ES" sz="1800" dirty="0">
              <a:solidFill>
                <a:schemeClr val="tx1"/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700808"/>
            <a:ext cx="4041775" cy="4425354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s-ES" altLang="es-ES" sz="1400" b="1" dirty="0">
                <a:solidFill>
                  <a:schemeClr val="tx1"/>
                </a:solidFill>
                <a:latin typeface="Comic Sans MS" pitchFamily="66" charset="0"/>
              </a:rPr>
              <a:t>DINÁMICA 6: </a:t>
            </a: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Juego a ser mayor. </a:t>
            </a:r>
          </a:p>
          <a:p>
            <a:pPr>
              <a:buFontTx/>
              <a:buNone/>
            </a:pP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>
              <a:buFontTx/>
              <a:buNone/>
            </a:pP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altLang="es-ES" sz="1400" u="sng" dirty="0">
                <a:solidFill>
                  <a:schemeClr val="tx1"/>
                </a:solidFill>
                <a:latin typeface="Comic Sans MS" pitchFamily="66" charset="0"/>
              </a:rPr>
              <a:t>OBJETIVO:</a:t>
            </a:r>
            <a:r>
              <a:rPr lang="es-ES" altLang="es-ES" sz="1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algn="just"/>
            <a:r>
              <a:rPr lang="es-ES" altLang="es-ES" sz="1400" dirty="0">
                <a:solidFill>
                  <a:schemeClr val="tx1"/>
                </a:solidFill>
                <a:latin typeface="Comic Sans MS" pitchFamily="66" charset="0"/>
              </a:rPr>
              <a:t>Favorecer el asentamiento de las bases para la adquisición de valores, actitudes y habilidades que permitirán la resolución de forma asertiva. </a:t>
            </a:r>
          </a:p>
          <a:p>
            <a:pPr algn="just"/>
            <a:endParaRPr lang="es-ES" altLang="es-ES" sz="14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just"/>
            <a:endParaRPr lang="es-ES" altLang="es-ES" sz="1400" dirty="0">
              <a:solidFill>
                <a:schemeClr val="tx1"/>
              </a:solidFill>
              <a:latin typeface="Comic Sans MS" pitchFamily="66" charset="0"/>
            </a:endParaRPr>
          </a:p>
          <a:p>
            <a:pPr algn="just">
              <a:buFontTx/>
              <a:buNone/>
            </a:pPr>
            <a:r>
              <a:rPr lang="es-ES" altLang="es-ES" sz="1400" dirty="0">
                <a:solidFill>
                  <a:schemeClr val="tx1"/>
                </a:solidFill>
              </a:rPr>
              <a:t>	</a:t>
            </a:r>
            <a:r>
              <a:rPr lang="es-ES" altLang="es-ES" sz="1400" b="1" dirty="0">
                <a:solidFill>
                  <a:schemeClr val="tx1"/>
                </a:solidFill>
                <a:latin typeface="Comic Sans MS" pitchFamily="66" charset="0"/>
              </a:rPr>
              <a:t>DINÁMICA 7: </a:t>
            </a: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Cuento mi historia. </a:t>
            </a:r>
          </a:p>
          <a:p>
            <a:pPr algn="just">
              <a:buFontTx/>
              <a:buNone/>
            </a:pP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</a:p>
          <a:p>
            <a:pPr algn="just">
              <a:buFontTx/>
              <a:buNone/>
            </a:pPr>
            <a:r>
              <a:rPr lang="es-ES" altLang="es-ES" sz="1400" b="1" i="1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es-ES" altLang="es-ES" sz="1400" u="sng" dirty="0">
                <a:solidFill>
                  <a:schemeClr val="tx1"/>
                </a:solidFill>
                <a:latin typeface="Comic Sans MS" pitchFamily="66" charset="0"/>
              </a:rPr>
              <a:t>OBJETIVO:</a:t>
            </a:r>
          </a:p>
          <a:p>
            <a:pPr algn="just"/>
            <a:r>
              <a:rPr lang="es-ES" altLang="es-ES" sz="1400" dirty="0">
                <a:solidFill>
                  <a:schemeClr val="tx1"/>
                </a:solidFill>
                <a:latin typeface="Comic Sans MS" pitchFamily="66" charset="0"/>
              </a:rPr>
              <a:t>Reflexionar acerca de las relaciones en el grupo de amigas y amigos, identificando situaciones en las que no se atreven a hacer lo que realmente quieren por miedo a perder su aceptación. </a:t>
            </a:r>
          </a:p>
        </p:txBody>
      </p:sp>
    </p:spTree>
    <p:extLst>
      <p:ext uri="{BB962C8B-B14F-4D97-AF65-F5344CB8AC3E}">
        <p14:creationId xmlns:p14="http://schemas.microsoft.com/office/powerpoint/2010/main" val="274411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408373"/>
            <a:ext cx="8260672" cy="788380"/>
          </a:xfrm>
        </p:spPr>
        <p:txBody>
          <a:bodyPr>
            <a:normAutofit fontScale="90000"/>
          </a:bodyPr>
          <a:lstStyle/>
          <a:p>
            <a:r>
              <a:rPr lang="es-ES" altLang="es-ES" sz="2800" b="1" dirty="0" smtClean="0">
                <a:latin typeface="Comic Sans MS" pitchFamily="66" charset="0"/>
              </a:rPr>
              <a:t>“</a:t>
            </a:r>
            <a:r>
              <a:rPr lang="es-ES" altLang="es-ES" sz="2800" b="1" dirty="0" err="1" smtClean="0">
                <a:latin typeface="Comic Sans MS" pitchFamily="66" charset="0"/>
              </a:rPr>
              <a:t>deconstruyendo</a:t>
            </a:r>
            <a:r>
              <a:rPr lang="es-ES" altLang="es-ES" sz="2800" b="1" dirty="0" smtClean="0">
                <a:latin typeface="Comic Sans MS" pitchFamily="66" charset="0"/>
              </a:rPr>
              <a:t> </a:t>
            </a:r>
            <a:r>
              <a:rPr lang="es-ES" altLang="es-ES" sz="2800" b="1" dirty="0">
                <a:latin typeface="Comic Sans MS" pitchFamily="66" charset="0"/>
              </a:rPr>
              <a:t>el amor romántico”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es-ES" altLang="es-ES" sz="1600" b="1" dirty="0">
                <a:solidFill>
                  <a:schemeClr val="tx1"/>
                </a:solidFill>
                <a:latin typeface="Comic Sans MS" pitchFamily="66" charset="0"/>
              </a:rPr>
              <a:t>EJE TEMÁTICO 4</a:t>
            </a:r>
            <a:r>
              <a:rPr lang="es-ES" altLang="es-ES" sz="1600" dirty="0">
                <a:solidFill>
                  <a:schemeClr val="tx1"/>
                </a:solidFill>
                <a:latin typeface="Comic Sans MS" pitchFamily="66" charset="0"/>
              </a:rPr>
              <a:t>: … ¿Cuáles son las  claves de unas relaciones de pareja sanas para todos y todas…? </a:t>
            </a:r>
            <a:r>
              <a:rPr lang="es-ES" altLang="es-ES" sz="1600" b="1" u="sng" dirty="0">
                <a:solidFill>
                  <a:schemeClr val="tx1"/>
                </a:solidFill>
                <a:latin typeface="Comic Sans MS" pitchFamily="66" charset="0"/>
              </a:rPr>
              <a:t>Ruleta de la Igualdad y sin violencia:</a:t>
            </a:r>
            <a:r>
              <a:rPr lang="es-ES" altLang="es-ES" sz="2800" b="1" u="sng" dirty="0">
                <a:solidFill>
                  <a:schemeClr val="bg1"/>
                </a:solidFill>
                <a:latin typeface="Comic Sans MS" pitchFamily="66" charset="0"/>
              </a:rPr>
              <a:t/>
            </a:r>
            <a:br>
              <a:rPr lang="es-ES" altLang="es-ES" sz="2800" b="1" u="sng" dirty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s-ES" altLang="es-ES" sz="2000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es-ES" altLang="es-ES" sz="2000" dirty="0">
                <a:solidFill>
                  <a:schemeClr val="tx1"/>
                </a:solidFill>
                <a:latin typeface="Comic Sans MS" pitchFamily="66" charset="0"/>
              </a:rPr>
            </a:br>
            <a:endParaRPr lang="es-ES" sz="2000" dirty="0"/>
          </a:p>
        </p:txBody>
      </p:sp>
      <p:graphicFrame>
        <p:nvGraphicFramePr>
          <p:cNvPr id="4" name="6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4690174"/>
              </p:ext>
            </p:extLst>
          </p:nvPr>
        </p:nvGraphicFramePr>
        <p:xfrm>
          <a:off x="323528" y="1772816"/>
          <a:ext cx="8641079" cy="4680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l_fi" descr="http://www.eurielec.etsit.upm.es/~bisho/blog_files/forges_20050307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7" y="3212976"/>
            <a:ext cx="28797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56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200" b="1" dirty="0">
                <a:solidFill>
                  <a:schemeClr val="bg1"/>
                </a:solidFill>
              </a:rPr>
              <a:t/>
            </a:r>
            <a:br>
              <a:rPr lang="es-ES" altLang="es-ES" sz="3200" b="1" dirty="0">
                <a:solidFill>
                  <a:schemeClr val="bg1"/>
                </a:solidFill>
              </a:rPr>
            </a:br>
            <a:r>
              <a:rPr lang="es-ES" altLang="es-ES" sz="3200" b="1" smtClean="0">
                <a:solidFill>
                  <a:schemeClr val="bg1"/>
                </a:solidFill>
              </a:rPr>
              <a:t/>
            </a:r>
            <a:br>
              <a:rPr lang="es-ES" altLang="es-ES" sz="3200" b="1" smtClean="0">
                <a:solidFill>
                  <a:schemeClr val="bg1"/>
                </a:solidFill>
              </a:rPr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 smtClean="0">
                <a:latin typeface="Comic Sans MS" pitchFamily="66" charset="0"/>
              </a:rPr>
              <a:t>el amor romántico”</a:t>
            </a:r>
            <a:r>
              <a:rPr lang="es-ES" altLang="es-ES" sz="3200" b="1" dirty="0" smtClean="0">
                <a:solidFill>
                  <a:schemeClr val="bg1"/>
                </a:solidFill>
              </a:rPr>
              <a:t/>
            </a:r>
            <a:br>
              <a:rPr lang="es-ES" altLang="es-ES" sz="3200" b="1" dirty="0" smtClean="0">
                <a:solidFill>
                  <a:schemeClr val="bg1"/>
                </a:solidFill>
              </a:rPr>
            </a:br>
            <a:r>
              <a:rPr lang="es-ES" altLang="es-ES" sz="3200" b="1" dirty="0" smtClean="0">
                <a:solidFill>
                  <a:schemeClr val="bg1"/>
                </a:solidFill>
              </a:rPr>
              <a:t/>
            </a:r>
            <a:br>
              <a:rPr lang="es-ES" altLang="es-ES" sz="3200" b="1" dirty="0" smtClean="0">
                <a:solidFill>
                  <a:schemeClr val="bg1"/>
                </a:solidFill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es-ES" sz="1800" dirty="0" smtClean="0"/>
          </a:p>
          <a:p>
            <a:endParaRPr lang="es-ES" sz="1800" dirty="0"/>
          </a:p>
          <a:p>
            <a:endParaRPr lang="es-ES" sz="1800" dirty="0" smtClean="0"/>
          </a:p>
          <a:p>
            <a:r>
              <a:rPr lang="es-ES" sz="1800" dirty="0" smtClean="0"/>
              <a:t>Jóvenes por la Igualdad. Igualdad de Oportunidades y Prevención de la Violencia de Género.</a:t>
            </a:r>
          </a:p>
          <a:p>
            <a:r>
              <a:rPr lang="es-ES" sz="1800" dirty="0" smtClean="0"/>
              <a:t>Edita: Consejería de Bienestar Social, Juventud y Vivienda del Gobierno de Canarias.</a:t>
            </a:r>
          </a:p>
          <a:p>
            <a:endParaRPr lang="es-ES" sz="1800" dirty="0" smtClean="0"/>
          </a:p>
          <a:p>
            <a:r>
              <a:rPr lang="es-ES" sz="1800" dirty="0" smtClean="0"/>
              <a:t>Primera edición 2008 © de la edición Consejería de Bienestar Social, Juventud y Vivienda del Gobierno de Canarias.</a:t>
            </a:r>
          </a:p>
          <a:p>
            <a:endParaRPr lang="es-ES" sz="1800" dirty="0"/>
          </a:p>
        </p:txBody>
      </p:sp>
      <p:pic>
        <p:nvPicPr>
          <p:cNvPr id="7" name="1 Imag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3021" y="1719263"/>
            <a:ext cx="3228958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55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6128" y="260648"/>
            <a:ext cx="8260672" cy="1187151"/>
          </a:xfrm>
        </p:spPr>
        <p:txBody>
          <a:bodyPr>
            <a:normAutofit fontScale="90000"/>
          </a:bodyPr>
          <a:lstStyle/>
          <a:p>
            <a:r>
              <a:rPr lang="es-ES" altLang="es-ES" sz="3200" b="1" dirty="0" smtClean="0">
                <a:latin typeface="Comic Sans MS" pitchFamily="66" charset="0"/>
              </a:rPr>
              <a:t/>
            </a:r>
            <a:br>
              <a:rPr lang="es-ES" altLang="es-ES" sz="3200" b="1" dirty="0" smtClean="0">
                <a:latin typeface="Comic Sans MS" pitchFamily="66" charset="0"/>
              </a:rPr>
            </a:br>
            <a:r>
              <a:rPr lang="es-ES" altLang="es-ES" sz="3200" b="1" dirty="0">
                <a:latin typeface="Comic Sans MS" pitchFamily="66" charset="0"/>
              </a:rPr>
              <a:t/>
            </a:r>
            <a:br>
              <a:rPr lang="es-ES" altLang="es-ES" sz="3200" b="1" dirty="0">
                <a:latin typeface="Comic Sans MS" pitchFamily="66" charset="0"/>
              </a:rPr>
            </a:br>
            <a:r>
              <a:rPr lang="es-ES" altLang="es-ES" sz="3200" b="1" dirty="0" smtClean="0">
                <a:latin typeface="Comic Sans MS" pitchFamily="66" charset="0"/>
              </a:rPr>
              <a:t>Relaciones </a:t>
            </a:r>
            <a:r>
              <a:rPr lang="es-ES" altLang="es-ES" sz="3200" b="1" dirty="0">
                <a:latin typeface="Comic Sans MS" pitchFamily="66" charset="0"/>
              </a:rPr>
              <a:t>Igualitarias en la pareja, 	</a:t>
            </a:r>
            <a:r>
              <a:rPr lang="es-ES" altLang="es-ES" sz="3200" b="1" dirty="0" smtClean="0">
                <a:latin typeface="Comic Sans MS" pitchFamily="66" charset="0"/>
              </a:rPr>
              <a:t>“</a:t>
            </a:r>
            <a:r>
              <a:rPr lang="es-ES" altLang="es-ES" sz="3200" b="1" dirty="0" err="1" smtClean="0">
                <a:latin typeface="Comic Sans MS" pitchFamily="66" charset="0"/>
              </a:rPr>
              <a:t>deconstruyendo</a:t>
            </a:r>
            <a:r>
              <a:rPr lang="es-ES" altLang="es-ES" sz="3200" b="1" dirty="0" smtClean="0">
                <a:latin typeface="Comic Sans MS" pitchFamily="66" charset="0"/>
              </a:rPr>
              <a:t>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sz="3200" b="1" dirty="0">
                <a:solidFill>
                  <a:schemeClr val="bg1"/>
                </a:solidFill>
              </a:rPr>
              <a:t/>
            </a:r>
            <a:br>
              <a:rPr lang="es-ES" altLang="es-ES" sz="3200" b="1" dirty="0">
                <a:solidFill>
                  <a:schemeClr val="bg1"/>
                </a:solidFill>
              </a:rPr>
            </a:br>
            <a:endParaRPr lang="es-ES" sz="3200" dirty="0"/>
          </a:p>
        </p:txBody>
      </p:sp>
      <p:pic>
        <p:nvPicPr>
          <p:cNvPr id="4" name="il_fi" descr="http://1.bp.blogspot.com/_g0nhp9jSMHI/TPFIHZiYO-I/AAAAAAAAAA0/wEDZG1ZVgNg/S980-R/banner2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562183"/>
            <a:ext cx="8229600" cy="2754396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8059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48680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S" altLang="es-ES" sz="3600" b="1" smtClean="0">
                <a:latin typeface="Comic Sans MS" pitchFamily="66" charset="0"/>
              </a:rPr>
              <a:t>“deconstruyendo </a:t>
            </a:r>
            <a:r>
              <a:rPr lang="es-ES" altLang="es-ES" sz="3600" b="1" dirty="0">
                <a:latin typeface="Comic Sans MS" pitchFamily="66" charset="0"/>
              </a:rPr>
              <a:t>el amor romántico”</a:t>
            </a:r>
            <a:r>
              <a:rPr lang="es-ES" altLang="es-ES" sz="3600" b="1" dirty="0">
                <a:solidFill>
                  <a:schemeClr val="bg1"/>
                </a:solidFill>
              </a:rPr>
              <a:t/>
            </a:r>
            <a:br>
              <a:rPr lang="es-ES" altLang="es-ES" sz="3600" b="1" dirty="0">
                <a:solidFill>
                  <a:schemeClr val="bg1"/>
                </a:solidFill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s-ES" sz="1600" b="1" dirty="0" smtClean="0"/>
              <a:t>Entre un 30% y un 60% de las mujeres son objeto de maltrato (Según el Informe de CEPAL- ONU 2007). Cada 15 segundos una mujer es maltratada. El maltrato es la mayor causa de lesiones a la mujer, prevalece sobre la violación callejera, asaltos o accidentes de coche.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6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b="1" dirty="0" smtClean="0"/>
              <a:t>7.000.000 de mujeres en España ha sufrido algún tipo de maltrato físico o psicológico por parte de su pareja, un 18% de las mujeres españolas mayores de 18años.  (Barómetro de la “La Ser”, noviembre 2000).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6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b="1" dirty="0" smtClean="0"/>
              <a:t>El riesgo de morir por esta causa es 5,3 veces mayor en el caso de las mujeres extranjeras residentes en España.</a:t>
            </a:r>
          </a:p>
          <a:p>
            <a:pPr marL="114300" indent="0" algn="just">
              <a:buNone/>
            </a:pPr>
            <a:endParaRPr lang="es-ES" sz="1600" b="1" dirty="0"/>
          </a:p>
          <a:p>
            <a:pPr marL="114300" indent="0" algn="just">
              <a:buNone/>
            </a:pPr>
            <a:r>
              <a:rPr lang="es-ES" sz="1200" b="1" dirty="0" smtClean="0"/>
              <a:t>(Fuente: Informe 2006. Atención Sanitaria a la violencia de género en el Sistema Nacional de Salud” Elaborado por el Observatorio de Salud  de la Mujer y la Comisión contra la Violencia de Género)</a:t>
            </a:r>
          </a:p>
          <a:p>
            <a:pPr marL="114300" indent="0" algn="just">
              <a:buNone/>
            </a:pPr>
            <a:endParaRPr lang="es-ES" sz="1200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s-ES" sz="1600" b="1" dirty="0" smtClean="0"/>
              <a:t> Las jóvenes entre los 20 y los 30 años forman el segundo grupo más afectado por este tipo de violencia y son los que menos la reconocen. </a:t>
            </a:r>
          </a:p>
          <a:p>
            <a:endParaRPr lang="es-ES" sz="1800" dirty="0" smtClean="0"/>
          </a:p>
          <a:p>
            <a:pPr marL="0" indent="0">
              <a:buNone/>
            </a:pPr>
            <a:r>
              <a:rPr lang="es-ES" sz="1200" b="1" dirty="0" smtClean="0"/>
              <a:t>Fuente: Observatorio Estatal contra la Violencia sobre la Mujer.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2204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600" b="1">
                <a:solidFill>
                  <a:schemeClr val="bg1"/>
                </a:solidFill>
              </a:rPr>
              <a:t/>
            </a:r>
            <a:br>
              <a:rPr lang="es-ES" altLang="es-ES" sz="3600" b="1">
                <a:solidFill>
                  <a:schemeClr val="bg1"/>
                </a:solidFill>
              </a:rPr>
            </a:br>
            <a:r>
              <a:rPr lang="es-ES" altLang="es-ES" sz="3600" b="1" smtClean="0">
                <a:latin typeface="Comic Sans MS" pitchFamily="66" charset="0"/>
              </a:rPr>
              <a:t>“deconstruyendo </a:t>
            </a:r>
            <a:r>
              <a:rPr lang="es-ES" altLang="es-ES" sz="3600" b="1" dirty="0">
                <a:latin typeface="Comic Sans MS" pitchFamily="66" charset="0"/>
              </a:rPr>
              <a:t>el amor romántico”</a:t>
            </a:r>
            <a:r>
              <a:rPr lang="es-ES" altLang="es-ES" sz="3600" b="1" dirty="0">
                <a:solidFill>
                  <a:schemeClr val="bg1"/>
                </a:solidFill>
              </a:rPr>
              <a:t/>
            </a:r>
            <a:br>
              <a:rPr lang="es-ES" altLang="es-ES" sz="3600" b="1" dirty="0">
                <a:solidFill>
                  <a:schemeClr val="bg1"/>
                </a:solidFill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 smtClean="0"/>
              <a:t> El 35% de las mujeres que ingresan en urgencias lo hacen por temas relacionados con violencia de género.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sz="18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 smtClean="0"/>
              <a:t>Sólo el 30% de las mujeres asesinadas por sus parejas había denunciado maltrato con anterioridad. El 70% restante murió en silencia.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8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 smtClean="0"/>
              <a:t> El 30% de las denuncias que podrían haberse enjuiciado como delito, por referirse a amenazas de muerte, han sido consideradas de manera sistemática por los jueces como FALTAS sin que en ningún caso se hayan adoptado medidas de protección a la víctima. Sólo el 18% de los casos denunciados se condena al agresor. 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s-ES" sz="18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ES" sz="1800" b="1" dirty="0" smtClean="0"/>
              <a:t>Si no fuera por prácticas como el feminicidio femenino, habría 120 millones más de mujeres vivas.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39895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/>
            </a:r>
            <a:br>
              <a:rPr lang="es-ES" altLang="es-ES" sz="3200" b="1" smtClean="0">
                <a:latin typeface="Comic Sans MS" pitchFamily="66" charset="0"/>
              </a:rPr>
            </a:br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r>
              <a:rPr lang="es-ES" altLang="es-ES" sz="3200" b="1" dirty="0">
                <a:solidFill>
                  <a:schemeClr val="bg1"/>
                </a:solidFill>
              </a:rPr>
              <a:t/>
            </a:r>
            <a:br>
              <a:rPr lang="es-ES" altLang="es-ES" sz="3200" b="1" dirty="0">
                <a:solidFill>
                  <a:schemeClr val="bg1"/>
                </a:solidFill>
              </a:rPr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………………………………………………………..</a:t>
            </a:r>
          </a:p>
          <a:p>
            <a:endParaRPr lang="es-ES" dirty="0"/>
          </a:p>
          <a:p>
            <a:r>
              <a:rPr lang="es-ES" dirty="0" smtClean="0"/>
              <a:t>………………………………………………………..</a:t>
            </a:r>
          </a:p>
          <a:p>
            <a:endParaRPr lang="es-ES" dirty="0" smtClean="0"/>
          </a:p>
          <a:p>
            <a:r>
              <a:rPr lang="es-ES" dirty="0" smtClean="0"/>
              <a:t>……………………………………………………….</a:t>
            </a:r>
          </a:p>
          <a:p>
            <a:endParaRPr lang="es-ES" dirty="0" smtClean="0"/>
          </a:p>
          <a:p>
            <a:r>
              <a:rPr lang="es-ES" dirty="0" smtClean="0"/>
              <a:t>……………………………………………………….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221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altLang="es-ES" sz="3600" b="1">
                <a:solidFill>
                  <a:schemeClr val="bg1"/>
                </a:solidFill>
              </a:rPr>
              <a:t/>
            </a:r>
            <a:br>
              <a:rPr lang="es-ES" altLang="es-ES" sz="3600" b="1">
                <a:solidFill>
                  <a:schemeClr val="bg1"/>
                </a:solidFill>
              </a:rPr>
            </a:br>
            <a:r>
              <a:rPr lang="es-ES" altLang="es-ES" sz="3600" b="1" smtClean="0">
                <a:latin typeface="Comic Sans MS" pitchFamily="66" charset="0"/>
              </a:rPr>
              <a:t>“deconstruyendo </a:t>
            </a:r>
            <a:r>
              <a:rPr lang="es-ES" altLang="es-ES" sz="3600" b="1" dirty="0">
                <a:latin typeface="Comic Sans MS" pitchFamily="66" charset="0"/>
              </a:rPr>
              <a:t>el amor romántico”</a:t>
            </a:r>
            <a:r>
              <a:rPr lang="es-ES" altLang="es-ES" sz="3600" b="1" dirty="0">
                <a:solidFill>
                  <a:schemeClr val="bg1"/>
                </a:solidFill>
              </a:rPr>
              <a:t/>
            </a:r>
            <a:br>
              <a:rPr lang="es-ES" altLang="es-ES" sz="3600" b="1" dirty="0">
                <a:solidFill>
                  <a:schemeClr val="bg1"/>
                </a:solidFill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400" b="1" dirty="0" smtClean="0"/>
              <a:t>OBJETIVOS DEL TALLER:</a:t>
            </a:r>
          </a:p>
          <a:p>
            <a:pPr algn="ctr"/>
            <a:endParaRPr lang="es-ES" sz="24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b="1" dirty="0" smtClean="0"/>
              <a:t>Conocer cómo se construye la idea del Amor Romántico e identificar los elementos que interfieren en la igualdad en las relaciones de pareja.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b="1" dirty="0" smtClean="0"/>
              <a:t>Aprender a identificar el Amor como abuso.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b="1" dirty="0" smtClean="0"/>
              <a:t>Reconocer aquellas relaciones que se construyen bajo la perdida de los derechos.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es-ES" sz="2000" b="1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s-ES" sz="2000" b="1" dirty="0" smtClean="0"/>
              <a:t>Identificar claves para la construcción de relaciones igualitarias.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3449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es-ES" altLang="es-ES" sz="3600" b="1" smtClean="0">
                <a:latin typeface="Comic Sans MS" pitchFamily="66" charset="0"/>
              </a:rPr>
              <a:t/>
            </a:r>
            <a:br>
              <a:rPr lang="es-ES" altLang="es-ES" sz="3600" b="1" smtClean="0">
                <a:latin typeface="Comic Sans MS" pitchFamily="66" charset="0"/>
              </a:rPr>
            </a:br>
            <a:r>
              <a:rPr lang="es-ES" altLang="es-ES" sz="3600" b="1" smtClean="0">
                <a:latin typeface="Comic Sans MS" pitchFamily="66" charset="0"/>
              </a:rPr>
              <a:t>“deconstruyendo </a:t>
            </a:r>
            <a:r>
              <a:rPr lang="es-ES" altLang="es-ES" sz="3600" b="1" dirty="0">
                <a:latin typeface="Comic Sans MS" pitchFamily="66" charset="0"/>
              </a:rPr>
              <a:t>el amor romántico”</a:t>
            </a:r>
            <a:r>
              <a:rPr lang="es-ES" altLang="es-ES" sz="3600" b="1" dirty="0">
                <a:solidFill>
                  <a:schemeClr val="bg1"/>
                </a:solidFill>
              </a:rPr>
              <a:t/>
            </a:r>
            <a:br>
              <a:rPr lang="es-ES" altLang="es-ES" sz="3600" b="1" dirty="0">
                <a:solidFill>
                  <a:schemeClr val="bg1"/>
                </a:solidFill>
              </a:rPr>
            </a:b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447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" sz="2000" b="1" dirty="0" smtClean="0"/>
              <a:t> </a:t>
            </a:r>
            <a:r>
              <a:rPr lang="es-ES" sz="2400" b="1" dirty="0" smtClean="0"/>
              <a:t>ESTRUCTURA DEL TALLER:</a:t>
            </a:r>
          </a:p>
          <a:p>
            <a:pPr algn="ctr"/>
            <a:endParaRPr lang="es-ES" sz="2000" b="1" dirty="0" smtClean="0"/>
          </a:p>
          <a:p>
            <a:pPr marL="0" indent="0" algn="just">
              <a:buNone/>
            </a:pPr>
            <a:r>
              <a:rPr lang="es-ES" sz="2000" dirty="0" smtClean="0"/>
              <a:t> </a:t>
            </a:r>
          </a:p>
          <a:p>
            <a:pPr marL="0" indent="0" algn="just">
              <a:buNone/>
            </a:pPr>
            <a:r>
              <a:rPr lang="es-ES" sz="2000" b="1" u="sng" dirty="0" smtClean="0"/>
              <a:t>EJE 1:</a:t>
            </a:r>
            <a:r>
              <a:rPr lang="es-ES" sz="2000" b="1" dirty="0" smtClean="0"/>
              <a:t>  </a:t>
            </a:r>
            <a:r>
              <a:rPr lang="es-ES" sz="2000" dirty="0" smtClean="0"/>
              <a:t>CREENCIAS acerca del Amor.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2000" b="1" u="sng" dirty="0" smtClean="0"/>
              <a:t>EJE 2</a:t>
            </a:r>
            <a:r>
              <a:rPr lang="es-ES" sz="2000" dirty="0" smtClean="0"/>
              <a:t>: ¿Cómo hemos aprendido  AMAR?.</a:t>
            </a:r>
          </a:p>
          <a:p>
            <a:pPr algn="just"/>
            <a:endParaRPr lang="es-ES" sz="2000" dirty="0" smtClean="0"/>
          </a:p>
          <a:p>
            <a:pPr marL="0" indent="0" algn="just">
              <a:buNone/>
            </a:pPr>
            <a:r>
              <a:rPr lang="es-ES" sz="2000" b="1" u="sng" dirty="0" smtClean="0"/>
              <a:t>EJE 3</a:t>
            </a:r>
            <a:r>
              <a:rPr lang="es-ES" sz="2000" dirty="0" smtClean="0"/>
              <a:t>:  …REVISEMOS aquellas MITOS del Amor en las que creemos. </a:t>
            </a:r>
          </a:p>
          <a:p>
            <a:pPr algn="just"/>
            <a:endParaRPr lang="es-ES" sz="2000" dirty="0" smtClean="0"/>
          </a:p>
          <a:p>
            <a:pPr marL="0" indent="0" algn="just">
              <a:buNone/>
            </a:pPr>
            <a:r>
              <a:rPr lang="es-ES" sz="2000" dirty="0" smtClean="0"/>
              <a:t> </a:t>
            </a:r>
            <a:r>
              <a:rPr lang="es-ES" sz="2000" b="1" u="sng" dirty="0" smtClean="0"/>
              <a:t>EJE 4</a:t>
            </a:r>
            <a:r>
              <a:rPr lang="es-ES" sz="2000" dirty="0" smtClean="0"/>
              <a:t>: … ¿Cuáles son las  claves de unas relaciones de pareja sanas para todos y todas…?</a:t>
            </a:r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endParaRPr lang="es-ES" sz="2000" dirty="0" smtClean="0"/>
          </a:p>
          <a:p>
            <a:pPr marL="0" indent="0" algn="just">
              <a:buNone/>
            </a:pPr>
            <a:r>
              <a:rPr lang="es-ES" sz="1400" dirty="0" smtClean="0"/>
              <a:t>La duración prevista para cada eje se adaptará a las particularidades del grupo (preguntas, opiniones, dudas, etc.) aunque, en todos las sesiones, se garantizará el desarrollo de los contenidos básicos del taller</a:t>
            </a:r>
            <a:endParaRPr lang="es-ES" sz="1400" dirty="0"/>
          </a:p>
        </p:txBody>
      </p:sp>
      <p:pic>
        <p:nvPicPr>
          <p:cNvPr id="4" name="il_fi" descr="http://2.bp.blogspot.com/-zpBmZ2QC38Y/TcBxpk3WDRI/AAAAAAAAKeY/9S2NeD2m8Ps/s320/1212149554_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7"/>
            <a:ext cx="18002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00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sz="2000" b="1" dirty="0" smtClean="0"/>
              <a:t>EJE TEMÁTICO 1: CREENCIAS ACERCA DEL AMOR </a:t>
            </a: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1600" dirty="0" smtClean="0"/>
              <a:t>	</a:t>
            </a:r>
          </a:p>
          <a:p>
            <a:pPr marL="0" indent="0">
              <a:buNone/>
            </a:pPr>
            <a:r>
              <a:rPr lang="es-ES" sz="1600" b="1" u="sng" dirty="0" smtClean="0"/>
              <a:t>OBJETIVO:</a:t>
            </a:r>
          </a:p>
          <a:p>
            <a:endParaRPr lang="es-ES" sz="1600" dirty="0" smtClean="0"/>
          </a:p>
          <a:p>
            <a:pPr marL="0" indent="0">
              <a:buNone/>
            </a:pPr>
            <a:r>
              <a:rPr lang="es-ES" sz="1600" dirty="0" smtClean="0"/>
              <a:t>*  Conocer cómo se construye la idea del Amor Romántico e identificar los elementos que interfieren en la igualdad en las relaciones de pareja.</a:t>
            </a:r>
          </a:p>
          <a:p>
            <a:endParaRPr lang="es-ES" sz="1600" dirty="0" smtClean="0"/>
          </a:p>
          <a:p>
            <a:pPr marL="0" indent="0">
              <a:buNone/>
            </a:pPr>
            <a:r>
              <a:rPr lang="es-ES" sz="1600" b="1" dirty="0" smtClean="0"/>
              <a:t>¿QUÉ CONTENIDOS TRABAJAREMOS?:</a:t>
            </a:r>
          </a:p>
          <a:p>
            <a:pPr algn="just"/>
            <a:endParaRPr lang="es-ES" sz="1600" dirty="0" smtClean="0"/>
          </a:p>
          <a:p>
            <a:pPr marL="0" indent="0" algn="just">
              <a:buNone/>
            </a:pPr>
            <a:r>
              <a:rPr lang="es-ES" sz="1600" dirty="0" smtClean="0"/>
              <a:t>* ¿Cuál es la idea del </a:t>
            </a:r>
            <a:r>
              <a:rPr lang="es-ES" sz="1600" dirty="0" err="1" smtClean="0"/>
              <a:t>Príncipx</a:t>
            </a:r>
            <a:r>
              <a:rPr lang="es-ES" sz="1600" dirty="0" smtClean="0"/>
              <a:t> Azul? ¿Quiénes estamos esperando a nuestro </a:t>
            </a:r>
            <a:r>
              <a:rPr lang="es-ES" sz="1600" dirty="0" err="1" smtClean="0"/>
              <a:t>Príncipx</a:t>
            </a:r>
            <a:r>
              <a:rPr lang="es-ES" sz="1600" dirty="0" smtClean="0"/>
              <a:t> Azul? </a:t>
            </a:r>
          </a:p>
          <a:p>
            <a:pPr marL="0" indent="0" algn="just">
              <a:buNone/>
            </a:pPr>
            <a:r>
              <a:rPr lang="es-ES" sz="1600" dirty="0" smtClean="0"/>
              <a:t>* ¿Quién nos enseño y dónde aprendimos qué era el Amor?  </a:t>
            </a:r>
          </a:p>
          <a:p>
            <a:pPr marL="0" indent="0" algn="just">
              <a:buNone/>
            </a:pPr>
            <a:r>
              <a:rPr lang="es-ES" sz="1600" dirty="0" smtClean="0"/>
              <a:t>*¿Chicos </a:t>
            </a:r>
            <a:r>
              <a:rPr lang="es-ES" sz="1600" dirty="0" smtClean="0"/>
              <a:t>y chicas aprendemos qué es el Amor de la misma manera?</a:t>
            </a:r>
          </a:p>
          <a:p>
            <a:pPr marL="0" indent="0" algn="just">
              <a:buNone/>
            </a:pPr>
            <a:r>
              <a:rPr lang="es-ES" sz="1600" dirty="0" smtClean="0"/>
              <a:t>* ¿Qué se espera de los chicos y qué se espera de las chicas cuándo tienen una relación de pareja? ¿Es lo mismo lo que se espera de uno y de otra? ¿Es justo esta diferencia?</a:t>
            </a:r>
          </a:p>
          <a:p>
            <a:pPr marL="0" indent="0" algn="just">
              <a:buNone/>
            </a:pPr>
            <a:r>
              <a:rPr lang="es-ES" sz="1600" dirty="0" smtClean="0"/>
              <a:t>* ¿Qué modelos de chicos nos exige el Amor Romántico  y qué modelo de chicas?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420605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s-ES" altLang="es-ES" sz="3200" b="1" smtClean="0">
                <a:latin typeface="Comic Sans MS" pitchFamily="66" charset="0"/>
              </a:rPr>
              <a:t>“deconstruyendo </a:t>
            </a:r>
            <a:r>
              <a:rPr lang="es-ES" altLang="es-ES" sz="3200" b="1" dirty="0">
                <a:latin typeface="Comic Sans MS" pitchFamily="66" charset="0"/>
              </a:rPr>
              <a:t>el amor romántico”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sz="2000" b="1" dirty="0" smtClean="0"/>
              <a:t>¿CUÁLES SON LAS IDEAS básicas del AMOR ROMÁNTICO?</a:t>
            </a:r>
          </a:p>
          <a:p>
            <a:endParaRPr lang="es-ES" sz="1800" dirty="0" smtClean="0"/>
          </a:p>
          <a:p>
            <a:r>
              <a:rPr lang="es-ES" sz="1800" dirty="0" smtClean="0"/>
              <a:t>Entrega Total  a la otra persona.</a:t>
            </a:r>
          </a:p>
          <a:p>
            <a:endParaRPr lang="es-ES" sz="1800" dirty="0" smtClean="0"/>
          </a:p>
          <a:p>
            <a:r>
              <a:rPr lang="es-ES" sz="1800" dirty="0" smtClean="0"/>
              <a:t>Hacer de la otra persona lo único y fundamental de la existencia.</a:t>
            </a:r>
          </a:p>
          <a:p>
            <a:endParaRPr lang="es-ES" sz="1800" dirty="0" smtClean="0"/>
          </a:p>
          <a:p>
            <a:r>
              <a:rPr lang="es-ES" sz="1800" dirty="0" smtClean="0"/>
              <a:t>Depender de la otra persona y adaptarse a ella, postergando lo propio.</a:t>
            </a:r>
          </a:p>
          <a:p>
            <a:endParaRPr lang="es-ES" sz="1800" dirty="0" smtClean="0"/>
          </a:p>
          <a:p>
            <a:r>
              <a:rPr lang="es-ES" sz="1800" dirty="0" smtClean="0"/>
              <a:t>Perdonar y justificar todo en nombre del amor.</a:t>
            </a:r>
          </a:p>
          <a:p>
            <a:endParaRPr lang="es-ES" sz="1800" dirty="0" smtClean="0"/>
          </a:p>
          <a:p>
            <a:r>
              <a:rPr lang="es-ES" sz="1800" dirty="0" smtClean="0"/>
              <a:t>Pensar todo el tiempo en la otra persona, hasta el punto de no poder trabajar, estudiar, comer, dormir o prestar atención a otras personas.</a:t>
            </a:r>
          </a:p>
          <a:p>
            <a:endParaRPr lang="es-ES" sz="1800" dirty="0" smtClean="0"/>
          </a:p>
          <a:p>
            <a:r>
              <a:rPr lang="es-ES" sz="1800" dirty="0" smtClean="0"/>
              <a:t>Hacer todo junto a la otra persona, compartirlo todo, tener los mismos gustos y apetencias.</a:t>
            </a:r>
          </a:p>
          <a:p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7218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ticario">
  <a:themeElements>
    <a:clrScheme name="Boticario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Boticario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oticari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158</TotalTime>
  <Words>1487</Words>
  <Application>Microsoft Office PowerPoint</Application>
  <PresentationFormat>Presentación en pantalla (4:3)</PresentationFormat>
  <Paragraphs>266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Boticario</vt:lpstr>
      <vt:lpstr> Relaciones Igualitarias en la pareja,  “deconstruyendo el amor romántico”                </vt:lpstr>
      <vt:lpstr>  “deconstruyendo el amor romántico”  </vt:lpstr>
      <vt:lpstr>“deconstruyendo el amor romántico” </vt:lpstr>
      <vt:lpstr> “deconstruyendo el amor romántico” </vt:lpstr>
      <vt:lpstr> “deconstruyendo el amor romántico” </vt:lpstr>
      <vt:lpstr> “deconstruyendo el amor romántico” </vt:lpstr>
      <vt:lpstr> “deconstruyendo el amor romántico” </vt:lpstr>
      <vt:lpstr>“deconstruyendo el amor romántico”</vt:lpstr>
      <vt:lpstr>“deconstruyendo el amor romántico”</vt:lpstr>
      <vt:lpstr>“deconstruyendo el amor romántico”</vt:lpstr>
      <vt:lpstr>“deconstruyendo el amor romántico”</vt:lpstr>
      <vt:lpstr>  “deconstruyendo el amor romántico”  </vt:lpstr>
      <vt:lpstr>  “deconstruyendo el amor romántico”  </vt:lpstr>
      <vt:lpstr> “deconstruyendo el amor romántico” </vt:lpstr>
      <vt:lpstr>    “deconstruyendo el amor romántico”   </vt:lpstr>
      <vt:lpstr>  “deconstruyendo el amor romántico”  EJE TEMÁTICO 4: … ¿CUÁLES SON LAS  CLAVES DE UNAS RELACIONES DE PAREJA SANAS PARA TODOS Y TODAS…? Ruleta del Dominio y el Control:</vt:lpstr>
      <vt:lpstr> “deconstruyendo el amor romántico” </vt:lpstr>
      <vt:lpstr>“deconstruyendo el amor romántico” </vt:lpstr>
      <vt:lpstr>“deconstruyendo el amor romántico”</vt:lpstr>
      <vt:lpstr>  Relaciones Igualitarias en la pareja,  “deconstruyendo el amor romántico”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¿…Existe el Príncipe Azul?</dc:title>
  <dc:creator>Uge</dc:creator>
  <cp:lastModifiedBy>Uge</cp:lastModifiedBy>
  <cp:revision>17</cp:revision>
  <dcterms:created xsi:type="dcterms:W3CDTF">2013-12-13T15:59:04Z</dcterms:created>
  <dcterms:modified xsi:type="dcterms:W3CDTF">2013-12-14T07:22:32Z</dcterms:modified>
</cp:coreProperties>
</file>