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1" r:id="rId6"/>
    <p:sldId id="259" r:id="rId7"/>
    <p:sldId id="265" r:id="rId8"/>
    <p:sldId id="258" r:id="rId9"/>
    <p:sldId id="260" r:id="rId10"/>
    <p:sldId id="26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A0"/>
    <a:srgbClr val="842C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E3E05-8A25-4811-A029-8E389C0DE77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63492-9733-4612-B753-6DE2B224960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3492-9733-4612-B753-6DE2B224960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061C-F53C-43AD-A8B0-5D6A21398CCC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6F9B-DCD4-47BB-9E59-A165BEB429D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iQm92qiJjUAhWCXRoKHW5yDnAQjRwIBw&amp;url=http%3A%2F%2Fcentroformacionprofesorado.castillalamancha.es%2Fcomunidad%2Fcrfp%2Frecurso%2Fjornadas-sobre-el-algoritmo-abn-edicion-1%2F5c70bc72-4223-40cb-b8c0-5fd0bdb45ad6&amp;psig=AFQjCNEDF1Bo1R8V0fYoRBSihjYd4EpL_A&amp;ust=14962490710171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&amp;url=http%3A%2F%2Falgoritmosabn.blogspot.com%2F&amp;psig=AFQjCNEDF1Bo1R8V0fYoRBSihjYd4EpL_A&amp;ust=149624907101713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de IMAGENES AB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16632"/>
            <a:ext cx="9186082" cy="67413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13584" y="1628800"/>
            <a:ext cx="5830416" cy="96353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MATERIALES ELABORADOS</a:t>
            </a:r>
            <a:endParaRPr lang="es-ES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2636912"/>
            <a:ext cx="5536704" cy="1320552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E.E.I. “Mª Carmen Gutiérrez”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Curso 2016-2017</a:t>
            </a:r>
            <a:endParaRPr lang="es-E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03648" y="274638"/>
            <a:ext cx="6768752" cy="99412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solidFill>
                  <a:srgbClr val="00B05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DIVERSIDAD DE APARIENCIA DE PATRONES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3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  <p:pic>
        <p:nvPicPr>
          <p:cNvPr id="4" name="3 Imagen" descr="IMG_7594.JPG"/>
          <p:cNvPicPr>
            <a:picLocks noChangeAspect="1"/>
          </p:cNvPicPr>
          <p:nvPr/>
        </p:nvPicPr>
        <p:blipFill>
          <a:blip r:embed="rId4" cstate="print"/>
          <a:srcRect t="12092" b="23418"/>
          <a:stretch>
            <a:fillRect/>
          </a:stretch>
        </p:blipFill>
        <p:spPr>
          <a:xfrm rot="16200000">
            <a:off x="689002" y="1839390"/>
            <a:ext cx="2005355" cy="2304255"/>
          </a:xfrm>
          <a:prstGeom prst="rect">
            <a:avLst/>
          </a:prstGeom>
        </p:spPr>
      </p:pic>
      <p:sp>
        <p:nvSpPr>
          <p:cNvPr id="21506" name="AutoShape 2" descr="Resultado de imagen de juego oca gigan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08" name="Picture 4" descr="http://www.blog.amayapadilla.com/wp-content/uploads/2014/05/la-foto-26.jpg"/>
          <p:cNvPicPr>
            <a:picLocks noChangeAspect="1" noChangeArrowheads="1"/>
          </p:cNvPicPr>
          <p:nvPr/>
        </p:nvPicPr>
        <p:blipFill>
          <a:blip r:embed="rId5" cstate="print"/>
          <a:srcRect l="10172" t="5537" r="18954" b="10989"/>
          <a:stretch>
            <a:fillRect/>
          </a:stretch>
        </p:blipFill>
        <p:spPr bwMode="auto">
          <a:xfrm>
            <a:off x="5220072" y="1412776"/>
            <a:ext cx="293466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_7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94" t="13407" r="13045" b="14998"/>
          <a:stretch>
            <a:fillRect/>
          </a:stretch>
        </p:blipFill>
        <p:spPr>
          <a:xfrm rot="5400000">
            <a:off x="6582684" y="2714460"/>
            <a:ext cx="2376264" cy="164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ASOCIACIÓN NÚMERO-CANTIDAD</a:t>
            </a:r>
            <a:endParaRPr lang="es-ES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  <p:pic>
        <p:nvPicPr>
          <p:cNvPr id="9" name="8 Imagen" descr="IMG_7589.JPG"/>
          <p:cNvPicPr>
            <a:picLocks noChangeAspect="1"/>
          </p:cNvPicPr>
          <p:nvPr/>
        </p:nvPicPr>
        <p:blipFill>
          <a:blip r:embed="rId5" cstate="print"/>
          <a:srcRect t="25850" b="20600"/>
          <a:stretch>
            <a:fillRect/>
          </a:stretch>
        </p:blipFill>
        <p:spPr>
          <a:xfrm rot="5400000">
            <a:off x="500394" y="2244021"/>
            <a:ext cx="3259670" cy="130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IMG_75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1149618" y="4259094"/>
            <a:ext cx="156079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 descr="IMG_76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045474" y="2147214"/>
            <a:ext cx="3347864" cy="187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_7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80" t="14956" r="10731" b="22012"/>
          <a:stretch>
            <a:fillRect/>
          </a:stretch>
        </p:blipFill>
        <p:spPr>
          <a:xfrm>
            <a:off x="1259632" y="1916832"/>
            <a:ext cx="1708995" cy="222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260648"/>
            <a:ext cx="7776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ASOCIACIÓN NÚMERO-CANTIDAD</a:t>
            </a:r>
          </a:p>
        </p:txBody>
      </p:sp>
      <p:pic>
        <p:nvPicPr>
          <p:cNvPr id="6" name="Picture 2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  <p:pic>
        <p:nvPicPr>
          <p:cNvPr id="11" name="10 Imagen" descr="IMG_7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396331" y="868367"/>
            <a:ext cx="1975251" cy="263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IMG_76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861048"/>
            <a:ext cx="4309841" cy="125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IMG_7604.JPG"/>
          <p:cNvPicPr>
            <a:picLocks noChangeAspect="1"/>
          </p:cNvPicPr>
          <p:nvPr/>
        </p:nvPicPr>
        <p:blipFill>
          <a:blip r:embed="rId7" cstate="print"/>
          <a:srcRect t="9193" r="8005" b="26460"/>
          <a:stretch>
            <a:fillRect/>
          </a:stretch>
        </p:blipFill>
        <p:spPr>
          <a:xfrm>
            <a:off x="323528" y="4869160"/>
            <a:ext cx="385192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120680" cy="8640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A808A0"/>
                </a:solidFill>
                <a:latin typeface="Arabic Typesetting" pitchFamily="66" charset="-78"/>
                <a:cs typeface="Arabic Typesetting" pitchFamily="66" charset="-78"/>
              </a:rPr>
              <a:t>PATRÓN FÍSICO</a:t>
            </a:r>
            <a:endParaRPr lang="es-ES" dirty="0">
              <a:solidFill>
                <a:srgbClr val="A808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  <p:pic>
        <p:nvPicPr>
          <p:cNvPr id="6" name="5 Imagen" descr="IMG_7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340768"/>
            <a:ext cx="4509134" cy="253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IMG_7601.JPG"/>
          <p:cNvPicPr>
            <a:picLocks noChangeAspect="1"/>
          </p:cNvPicPr>
          <p:nvPr/>
        </p:nvPicPr>
        <p:blipFill>
          <a:blip r:embed="rId5" cstate="print"/>
          <a:srcRect l="10713" t="15350" r="6972" b="17451"/>
          <a:stretch>
            <a:fillRect/>
          </a:stretch>
        </p:blipFill>
        <p:spPr>
          <a:xfrm>
            <a:off x="683568" y="1628800"/>
            <a:ext cx="1944216" cy="282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23528" y="4653136"/>
            <a:ext cx="2666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A808A0"/>
                </a:solidFill>
                <a:latin typeface="Aparajita" pitchFamily="34" charset="0"/>
                <a:cs typeface="Aparajita" pitchFamily="34" charset="0"/>
              </a:rPr>
              <a:t>ORDENAMIENTO DE PATRONES</a:t>
            </a:r>
            <a:endParaRPr lang="es-ES" sz="1600" dirty="0">
              <a:solidFill>
                <a:srgbClr val="A808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EQUIVALENCIAS</a:t>
            </a:r>
            <a:endParaRPr lang="es-ES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4 Imagen" descr="IMG_7590.JPG"/>
          <p:cNvPicPr>
            <a:picLocks noChangeAspect="1"/>
          </p:cNvPicPr>
          <p:nvPr/>
        </p:nvPicPr>
        <p:blipFill>
          <a:blip r:embed="rId2" cstate="print"/>
          <a:srcRect l="5635" r="4206"/>
          <a:stretch>
            <a:fillRect/>
          </a:stretch>
        </p:blipFill>
        <p:spPr>
          <a:xfrm>
            <a:off x="611560" y="1221600"/>
            <a:ext cx="2880320" cy="239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  <p:pic>
        <p:nvPicPr>
          <p:cNvPr id="8" name="7 Imagen" descr="IMG_7592.JPG"/>
          <p:cNvPicPr>
            <a:picLocks noChangeAspect="1"/>
          </p:cNvPicPr>
          <p:nvPr/>
        </p:nvPicPr>
        <p:blipFill>
          <a:blip r:embed="rId5" cstate="print"/>
          <a:srcRect l="18185" r="19466"/>
          <a:stretch>
            <a:fillRect/>
          </a:stretch>
        </p:blipFill>
        <p:spPr>
          <a:xfrm>
            <a:off x="5940152" y="1268760"/>
            <a:ext cx="2376264" cy="285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228184" y="4365104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MAYOR QUE… MENOR QUE…</a:t>
            </a:r>
            <a:endParaRPr lang="es-ES" sz="1200" dirty="0">
              <a:solidFill>
                <a:srgbClr val="00206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1" name="10 Imagen" descr="IMG_7605.JPG"/>
          <p:cNvPicPr>
            <a:picLocks noChangeAspect="1"/>
          </p:cNvPicPr>
          <p:nvPr/>
        </p:nvPicPr>
        <p:blipFill>
          <a:blip r:embed="rId6" cstate="print"/>
          <a:srcRect t="20009" b="26305"/>
          <a:stretch>
            <a:fillRect/>
          </a:stretch>
        </p:blipFill>
        <p:spPr>
          <a:xfrm>
            <a:off x="2627784" y="4293096"/>
            <a:ext cx="195727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7587.JPG"/>
          <p:cNvPicPr>
            <a:picLocks noChangeAspect="1"/>
          </p:cNvPicPr>
          <p:nvPr/>
        </p:nvPicPr>
        <p:blipFill>
          <a:blip r:embed="rId2" cstate="print"/>
          <a:srcRect l="4302" t="11471" r="7513" b="11098"/>
          <a:stretch>
            <a:fillRect/>
          </a:stretch>
        </p:blipFill>
        <p:spPr>
          <a:xfrm>
            <a:off x="539552" y="2276872"/>
            <a:ext cx="295232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403648" y="274638"/>
            <a:ext cx="5544616" cy="7060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solidFill>
                  <a:srgbClr val="0070C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RECTA </a:t>
            </a:r>
            <a:r>
              <a:rPr lang="es-ES" sz="4400" noProof="0" dirty="0" smtClean="0">
                <a:solidFill>
                  <a:srgbClr val="0070C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NUMÉRICA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4" name="Picture 2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  <p:pic>
        <p:nvPicPr>
          <p:cNvPr id="11" name="10 Imagen" descr="IMG_7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916832"/>
            <a:ext cx="157616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7609.JPG"/>
          <p:cNvPicPr>
            <a:picLocks noChangeAspect="1"/>
          </p:cNvPicPr>
          <p:nvPr/>
        </p:nvPicPr>
        <p:blipFill>
          <a:blip r:embed="rId2" cstate="print"/>
          <a:srcRect l="18654" r="20201"/>
          <a:stretch>
            <a:fillRect/>
          </a:stretch>
        </p:blipFill>
        <p:spPr>
          <a:xfrm rot="5400000">
            <a:off x="2957633" y="2163047"/>
            <a:ext cx="2489915" cy="2285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899592" y="90872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A808A0"/>
                </a:solidFill>
                <a:latin typeface="Aparajita" pitchFamily="34" charset="0"/>
                <a:cs typeface="Aparajita" pitchFamily="34" charset="0"/>
              </a:rPr>
              <a:t>DIVERSIDAD DE APARIENCIA DE PATRONES</a:t>
            </a:r>
            <a:endParaRPr lang="es-ES" sz="3200" dirty="0">
              <a:solidFill>
                <a:srgbClr val="A808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2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7586.JPG"/>
          <p:cNvPicPr>
            <a:picLocks noChangeAspect="1"/>
          </p:cNvPicPr>
          <p:nvPr/>
        </p:nvPicPr>
        <p:blipFill>
          <a:blip r:embed="rId2" cstate="print"/>
          <a:srcRect t="9939" r="8066" b="8895"/>
          <a:stretch>
            <a:fillRect/>
          </a:stretch>
        </p:blipFill>
        <p:spPr>
          <a:xfrm>
            <a:off x="827584" y="1628800"/>
            <a:ext cx="3528392" cy="233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2339752" y="69269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ADIVINANZAS NÚMEROS</a:t>
            </a:r>
            <a:endParaRPr lang="es-ES" sz="3200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60032" y="1700808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P</a:t>
            </a:r>
            <a:r>
              <a:rPr lang="es-E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ISTAS:</a:t>
            </a:r>
          </a:p>
          <a:p>
            <a:r>
              <a:rPr lang="es-E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ABEJA: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Pertenezco a la familia del 20.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Soy de la pandilla del 3.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 Soy mayor que 21.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E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Soy menor que 25.</a:t>
            </a:r>
            <a:endParaRPr lang="es-ES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" name="Picture 2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7588.JPG"/>
          <p:cNvPicPr>
            <a:picLocks noChangeAspect="1"/>
          </p:cNvPicPr>
          <p:nvPr/>
        </p:nvPicPr>
        <p:blipFill>
          <a:blip r:embed="rId2" cstate="print"/>
          <a:srcRect l="4235" t="13073" r="18070"/>
          <a:stretch>
            <a:fillRect/>
          </a:stretch>
        </p:blipFill>
        <p:spPr>
          <a:xfrm rot="5400000">
            <a:off x="6664203" y="1048765"/>
            <a:ext cx="1740923" cy="146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403648" y="274638"/>
            <a:ext cx="5544616" cy="7060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noProof="0" dirty="0" smtClean="0">
                <a:solidFill>
                  <a:srgbClr val="0070C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TABLA NUMÉRICA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4" name="Picture 2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05264"/>
            <a:ext cx="2426618" cy="931029"/>
          </a:xfrm>
          <a:prstGeom prst="rect">
            <a:avLst/>
          </a:prstGeom>
          <a:noFill/>
        </p:spPr>
      </p:pic>
      <p:pic>
        <p:nvPicPr>
          <p:cNvPr id="7" name="6 Imagen" descr="IMG_7598.JPG"/>
          <p:cNvPicPr>
            <a:picLocks noChangeAspect="1"/>
          </p:cNvPicPr>
          <p:nvPr/>
        </p:nvPicPr>
        <p:blipFill>
          <a:blip r:embed="rId5" cstate="print"/>
          <a:srcRect l="21938" r="8842" b="13251"/>
          <a:stretch>
            <a:fillRect/>
          </a:stretch>
        </p:blipFill>
        <p:spPr>
          <a:xfrm rot="16200000">
            <a:off x="6080289" y="2496775"/>
            <a:ext cx="1512168" cy="337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IMG_7599.JPG"/>
          <p:cNvPicPr>
            <a:picLocks noChangeAspect="1"/>
          </p:cNvPicPr>
          <p:nvPr/>
        </p:nvPicPr>
        <p:blipFill>
          <a:blip r:embed="rId6" cstate="print"/>
          <a:srcRect l="21650" r="20863"/>
          <a:stretch>
            <a:fillRect/>
          </a:stretch>
        </p:blipFill>
        <p:spPr>
          <a:xfrm>
            <a:off x="1115616" y="1196752"/>
            <a:ext cx="3384376" cy="330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76</Words>
  <Application>Microsoft Office PowerPoint</Application>
  <PresentationFormat>Presentación en pantalla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MATERIALES ELABORADOS</vt:lpstr>
      <vt:lpstr>ASOCIACIÓN NÚMERO-CANTIDAD</vt:lpstr>
      <vt:lpstr>Diapositiva 3</vt:lpstr>
      <vt:lpstr>PATRÓN FÍSICO</vt:lpstr>
      <vt:lpstr>EQUIVALENCIAS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ELABORADOS</dc:title>
  <dc:creator>Home</dc:creator>
  <cp:lastModifiedBy>Home</cp:lastModifiedBy>
  <cp:revision>9</cp:revision>
  <dcterms:created xsi:type="dcterms:W3CDTF">2017-05-30T16:37:29Z</dcterms:created>
  <dcterms:modified xsi:type="dcterms:W3CDTF">2017-05-30T18:04:37Z</dcterms:modified>
</cp:coreProperties>
</file>