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A5FA"/>
    <a:srgbClr val="0F266C"/>
    <a:srgbClr val="3A7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4613" autoAdjust="0"/>
  </p:normalViewPr>
  <p:slideViewPr>
    <p:cSldViewPr showGuides="1">
      <p:cViewPr>
        <p:scale>
          <a:sx n="100" d="100"/>
          <a:sy n="100" d="100"/>
        </p:scale>
        <p:origin x="1968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2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99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33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30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5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56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70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3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3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B7E1-C2C2-4AEE-8043-9CC3BF3C1327}" type="datetimeFigureOut">
              <a:rPr lang="es-ES" smtClean="0"/>
              <a:t>24/4/17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3160D-4580-4DCF-9918-A2F8ACA008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0.xml"/><Relationship Id="rId20" Type="http://schemas.openxmlformats.org/officeDocument/2006/relationships/slide" Target="slide22.xml"/><Relationship Id="rId21" Type="http://schemas.openxmlformats.org/officeDocument/2006/relationships/slide" Target="slide13.xml"/><Relationship Id="rId22" Type="http://schemas.openxmlformats.org/officeDocument/2006/relationships/slide" Target="slide23.xml"/><Relationship Id="rId23" Type="http://schemas.openxmlformats.org/officeDocument/2006/relationships/slide" Target="slide24.xml"/><Relationship Id="rId24" Type="http://schemas.openxmlformats.org/officeDocument/2006/relationships/slide" Target="slide25.xml"/><Relationship Id="rId25" Type="http://schemas.openxmlformats.org/officeDocument/2006/relationships/slide" Target="slide26.xml"/><Relationship Id="rId26" Type="http://schemas.openxmlformats.org/officeDocument/2006/relationships/slide" Target="slide27.xml"/><Relationship Id="rId27" Type="http://schemas.openxmlformats.org/officeDocument/2006/relationships/slide" Target="slide28.xml"/><Relationship Id="rId28" Type="http://schemas.openxmlformats.org/officeDocument/2006/relationships/image" Target="../media/image2.png"/><Relationship Id="rId29" Type="http://schemas.openxmlformats.org/officeDocument/2006/relationships/image" Target="../media/image3.png"/><Relationship Id="rId30" Type="http://schemas.openxmlformats.org/officeDocument/2006/relationships/image" Target="../media/image4.png"/><Relationship Id="rId10" Type="http://schemas.openxmlformats.org/officeDocument/2006/relationships/slide" Target="slide11.xml"/><Relationship Id="rId11" Type="http://schemas.openxmlformats.org/officeDocument/2006/relationships/slide" Target="slide12.xml"/><Relationship Id="rId12" Type="http://schemas.openxmlformats.org/officeDocument/2006/relationships/slide" Target="slide14.xml"/><Relationship Id="rId13" Type="http://schemas.openxmlformats.org/officeDocument/2006/relationships/slide" Target="slide15.xml"/><Relationship Id="rId14" Type="http://schemas.openxmlformats.org/officeDocument/2006/relationships/slide" Target="slide16.xml"/><Relationship Id="rId15" Type="http://schemas.openxmlformats.org/officeDocument/2006/relationships/slide" Target="slide18.xml"/><Relationship Id="rId16" Type="http://schemas.openxmlformats.org/officeDocument/2006/relationships/slide" Target="slide19.xml"/><Relationship Id="rId17" Type="http://schemas.openxmlformats.org/officeDocument/2006/relationships/slide" Target="slide17.xml"/><Relationship Id="rId18" Type="http://schemas.openxmlformats.org/officeDocument/2006/relationships/slide" Target="slide20.xml"/><Relationship Id="rId19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4.xml"/><Relationship Id="rId4" Type="http://schemas.openxmlformats.org/officeDocument/2006/relationships/slide" Target="slide5.xml"/><Relationship Id="rId5" Type="http://schemas.openxmlformats.org/officeDocument/2006/relationships/slide" Target="slide6.xml"/><Relationship Id="rId6" Type="http://schemas.openxmlformats.org/officeDocument/2006/relationships/slide" Target="slide7.xml"/><Relationship Id="rId7" Type="http://schemas.openxmlformats.org/officeDocument/2006/relationships/slide" Target="slide8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2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(OF A PHRASE OR IDEA) HAVING BEEN OVERUSED; UNORIGINAL AND TRITE.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H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3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A MAN AND A WOMAN, MARRIED TO EACH OTHER, WHO ENTER INTO AN AGREEMENT WITH A SURROGATE UNDER THE TERMS OF WHICH THEY WILL BE THE PARENTS OF ANY CHILD BORN TO THE SURROGATE THROUGH ASSISTED CONCEPTION 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I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6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OLD THINGS THAT HAVE NO USE. ALSO APPLIED TO THINGS THAT ARE HARMFUL IN EXCESS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J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4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KNOWING A LOT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K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ACCIDENTALLY LOSE OR ADMIT CONTENTS, ESPECIALLY LIQUID OR GAS, THROUGH A HOLE OR CRACK.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L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9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SOFT, NOT TOO INTENSE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M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9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PERSONAL PROBLEMS ___________, THEY FINALLY MADE PEACE 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N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 LINE OR SEQUENCE OF PEOPLE OR VEHICLES AWAITING THEIR TURN TO BE ATTENDED TO OR TO PROCEED.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Q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IT’S AN ANXIETY DISORDER IN WHICH PEOPLE HAVE UNWANTED AND REPEATED THOUGHTS, FEELINGS, IMAGES, AND SENSATIONS (OBSESSIONS) AND ENGAGE IN BEHAVIORS OR MENTAL ACTS IN RESPONSE TO THESE THOUGHTS OR OBSESSIONS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O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7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/>
          <a:lstStyle/>
          <a:p>
            <a:r>
              <a:rPr lang="es-ES" dirty="0" smtClean="0"/>
              <a:t>BENEFITS 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P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114 Grupo"/>
          <p:cNvGrpSpPr/>
          <p:nvPr/>
        </p:nvGrpSpPr>
        <p:grpSpPr>
          <a:xfrm>
            <a:off x="2700000" y="1980000"/>
            <a:ext cx="3735430" cy="1306182"/>
            <a:chOff x="2646557" y="1963664"/>
            <a:chExt cx="3735430" cy="1306182"/>
          </a:xfrm>
        </p:grpSpPr>
        <p:sp>
          <p:nvSpPr>
            <p:cNvPr id="116" name="115 Rectángulo redondeado"/>
            <p:cNvSpPr/>
            <p:nvPr/>
          </p:nvSpPr>
          <p:spPr>
            <a:xfrm>
              <a:off x="2646557" y="196366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17" name="116 Elipse"/>
            <p:cNvSpPr/>
            <p:nvPr/>
          </p:nvSpPr>
          <p:spPr>
            <a:xfrm>
              <a:off x="2765357" y="2032064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latin typeface="Arial Black" pitchFamily="34" charset="0"/>
                </a:rPr>
                <a:t>B</a:t>
              </a: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19" name="11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20" name="11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C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2701324" y="1980970"/>
            <a:ext cx="3735430" cy="1306182"/>
            <a:chOff x="2723818" y="1976104"/>
            <a:chExt cx="3735430" cy="1306182"/>
          </a:xfrm>
        </p:grpSpPr>
        <p:sp>
          <p:nvSpPr>
            <p:cNvPr id="122" name="12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23" name="12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D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5" name="12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26" name="12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E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28" name="12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29" name="12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F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31" name="13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32" name="13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G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4" name="133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35" name="134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H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37" name="13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38" name="13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I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0" name="13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41" name="14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J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2" name="141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3" name="14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44" name="14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K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6" name="14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47" name="14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L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49" name="14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50" name="14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M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1" name="150 Grupo"/>
          <p:cNvGrpSpPr/>
          <p:nvPr/>
        </p:nvGrpSpPr>
        <p:grpSpPr>
          <a:xfrm>
            <a:off x="2700000" y="1980000"/>
            <a:ext cx="3735430" cy="1306182"/>
            <a:chOff x="2737131" y="1987825"/>
            <a:chExt cx="3735430" cy="1306182"/>
          </a:xfrm>
        </p:grpSpPr>
        <p:sp>
          <p:nvSpPr>
            <p:cNvPr id="152" name="151 Rectángulo redondeado"/>
            <p:cNvSpPr/>
            <p:nvPr/>
          </p:nvSpPr>
          <p:spPr>
            <a:xfrm>
              <a:off x="2737131" y="1987825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53" name="15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N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5" name="15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56" name="15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Ñ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57" name="15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58" name="15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59" name="15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O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0" name="159 Grupo"/>
          <p:cNvGrpSpPr/>
          <p:nvPr/>
        </p:nvGrpSpPr>
        <p:grpSpPr>
          <a:xfrm>
            <a:off x="2700000" y="1980970"/>
            <a:ext cx="3735430" cy="1306182"/>
            <a:chOff x="2723818" y="1976104"/>
            <a:chExt cx="3735430" cy="1306182"/>
          </a:xfrm>
        </p:grpSpPr>
        <p:sp>
          <p:nvSpPr>
            <p:cNvPr id="161" name="16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62" name="16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P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3" name="162 Grupo"/>
          <p:cNvGrpSpPr/>
          <p:nvPr/>
        </p:nvGrpSpPr>
        <p:grpSpPr>
          <a:xfrm>
            <a:off x="2700000" y="1980970"/>
            <a:ext cx="3735430" cy="1306182"/>
            <a:chOff x="2630754" y="1938211"/>
            <a:chExt cx="3735430" cy="1306182"/>
          </a:xfrm>
        </p:grpSpPr>
        <p:sp>
          <p:nvSpPr>
            <p:cNvPr id="164" name="163 Rectángulo redondeado"/>
            <p:cNvSpPr/>
            <p:nvPr/>
          </p:nvSpPr>
          <p:spPr>
            <a:xfrm>
              <a:off x="2630754" y="1938211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65" name="164 Elipse"/>
            <p:cNvSpPr/>
            <p:nvPr/>
          </p:nvSpPr>
          <p:spPr>
            <a:xfrm>
              <a:off x="2749554" y="2005641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Q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67" name="166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68" name="167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R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69" name="168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70" name="169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71" name="170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S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2" name="171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3" name="17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74" name="173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T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5" name="174 Grupo"/>
          <p:cNvGrpSpPr/>
          <p:nvPr/>
        </p:nvGrpSpPr>
        <p:grpSpPr>
          <a:xfrm>
            <a:off x="2704229" y="1992152"/>
            <a:ext cx="3735430" cy="1306182"/>
            <a:chOff x="2723818" y="1976104"/>
            <a:chExt cx="3735430" cy="1306182"/>
          </a:xfrm>
        </p:grpSpPr>
        <p:sp>
          <p:nvSpPr>
            <p:cNvPr id="176" name="175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77" name="176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U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78" name="177 Grupo"/>
          <p:cNvGrpSpPr/>
          <p:nvPr/>
        </p:nvGrpSpPr>
        <p:grpSpPr>
          <a:xfrm>
            <a:off x="2700000" y="1978757"/>
            <a:ext cx="3735430" cy="1306182"/>
            <a:chOff x="2723818" y="1976104"/>
            <a:chExt cx="3735430" cy="1306182"/>
          </a:xfrm>
        </p:grpSpPr>
        <p:sp>
          <p:nvSpPr>
            <p:cNvPr id="179" name="178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80" name="179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V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1" name="180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2" name="181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83" name="182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W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4" name="18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5" name="184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86" name="185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X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87" name="186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88" name="187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89" name="188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Y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90" name="189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191" name="190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92" name="19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Z</a:t>
              </a:r>
              <a:endParaRPr lang="es-ES" dirty="0">
                <a:latin typeface="Arial Black" pitchFamily="34" charset="0"/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2700000" y="1980000"/>
            <a:ext cx="3735430" cy="1306182"/>
            <a:chOff x="2723818" y="1976104"/>
            <a:chExt cx="3735430" cy="1306182"/>
          </a:xfrm>
        </p:grpSpPr>
        <p:sp>
          <p:nvSpPr>
            <p:cNvPr id="3" name="2 Rectángulo redondeado"/>
            <p:cNvSpPr/>
            <p:nvPr/>
          </p:nvSpPr>
          <p:spPr>
            <a:xfrm>
              <a:off x="2723818" y="1976104"/>
              <a:ext cx="3735430" cy="1306182"/>
            </a:xfrm>
            <a:prstGeom prst="roundRect">
              <a:avLst>
                <a:gd name="adj" fmla="val 6767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400" dirty="0" smtClean="0"/>
                <a:t>Respuesta</a:t>
              </a:r>
              <a:endParaRPr lang="es-ES" sz="2400" dirty="0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2843808" y="2045888"/>
              <a:ext cx="320400" cy="3204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 smtClean="0">
                  <a:latin typeface="Arial Black" pitchFamily="34" charset="0"/>
                </a:rPr>
                <a:t>A</a:t>
              </a:r>
              <a:endParaRPr lang="es-ES" dirty="0">
                <a:latin typeface="Arial Black" pitchFamily="34" charset="0"/>
              </a:endParaRPr>
            </a:p>
          </p:txBody>
        </p:sp>
      </p:grpSp>
      <p:sp>
        <p:nvSpPr>
          <p:cNvPr id="4" name="3 Elipse">
            <a:hlinkClick r:id="rId2" action="ppaction://hlinksldjump"/>
          </p:cNvPr>
          <p:cNvSpPr/>
          <p:nvPr/>
        </p:nvSpPr>
        <p:spPr>
          <a:xfrm>
            <a:off x="4401681" y="200377"/>
            <a:ext cx="321495" cy="318581"/>
          </a:xfrm>
          <a:prstGeom prst="ellipse">
            <a:avLst/>
          </a:prstGeom>
          <a:gradFill flip="none" rotWithShape="1">
            <a:gsLst>
              <a:gs pos="100000">
                <a:srgbClr val="0F266C"/>
              </a:gs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Elipse">
            <a:hlinkClick r:id="rId3" action="ppaction://hlinksldjump"/>
          </p:cNvPr>
          <p:cNvSpPr/>
          <p:nvPr/>
        </p:nvSpPr>
        <p:spPr>
          <a:xfrm>
            <a:off x="5012521" y="32780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6" name="5 Elipse">
            <a:hlinkClick r:id="rId4" action="ppaction://hlinksldjump"/>
          </p:cNvPr>
          <p:cNvSpPr/>
          <p:nvPr/>
        </p:nvSpPr>
        <p:spPr>
          <a:xfrm>
            <a:off x="5526913" y="51895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7" name="6 Elipse">
            <a:hlinkClick r:id="rId5" action="ppaction://hlinksldjump"/>
          </p:cNvPr>
          <p:cNvSpPr/>
          <p:nvPr/>
        </p:nvSpPr>
        <p:spPr>
          <a:xfrm>
            <a:off x="5977006" y="839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8" name="7 Elipse">
            <a:hlinkClick r:id="rId6" action="ppaction://hlinksldjump"/>
          </p:cNvPr>
          <p:cNvSpPr/>
          <p:nvPr/>
        </p:nvSpPr>
        <p:spPr>
          <a:xfrm>
            <a:off x="6298501" y="1219837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9" name="8 Elipse">
            <a:hlinkClick r:id="rId7" action="ppaction://hlinksldjump"/>
          </p:cNvPr>
          <p:cNvSpPr/>
          <p:nvPr/>
        </p:nvSpPr>
        <p:spPr>
          <a:xfrm>
            <a:off x="6555697" y="170028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0" name="9 Elipse">
            <a:hlinkClick r:id="rId8" action="ppaction://hlinksldjump"/>
          </p:cNvPr>
          <p:cNvSpPr/>
          <p:nvPr/>
        </p:nvSpPr>
        <p:spPr>
          <a:xfrm>
            <a:off x="6652145" y="220743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1" name="10 Elipse">
            <a:hlinkClick r:id="rId9" action="ppaction://hlinksldjump"/>
          </p:cNvPr>
          <p:cNvSpPr/>
          <p:nvPr/>
        </p:nvSpPr>
        <p:spPr>
          <a:xfrm>
            <a:off x="6623489" y="2761496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2" name="11 Elipse">
            <a:hlinkClick r:id="rId10" action="ppaction://hlinksldjump"/>
          </p:cNvPr>
          <p:cNvSpPr/>
          <p:nvPr/>
        </p:nvSpPr>
        <p:spPr>
          <a:xfrm>
            <a:off x="6480954" y="329833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3" name="12 Elipse">
            <a:hlinkClick r:id="rId11" action="ppaction://hlinksldjump"/>
          </p:cNvPr>
          <p:cNvSpPr/>
          <p:nvPr/>
        </p:nvSpPr>
        <p:spPr>
          <a:xfrm>
            <a:off x="6159516" y="379599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4" name="13 Elipse">
            <a:hlinkClick r:id="rId12" action="ppaction://hlinksldjump"/>
          </p:cNvPr>
          <p:cNvSpPr/>
          <p:nvPr/>
        </p:nvSpPr>
        <p:spPr>
          <a:xfrm>
            <a:off x="5419116" y="441771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5" name="14 Elipse">
            <a:hlinkClick r:id="rId13" action="ppaction://hlinksldjump"/>
          </p:cNvPr>
          <p:cNvSpPr/>
          <p:nvPr/>
        </p:nvSpPr>
        <p:spPr>
          <a:xfrm>
            <a:off x="4965105" y="4594224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6" name="15 Elipse">
            <a:hlinkClick r:id="rId14" action="ppaction://hlinksldjump"/>
          </p:cNvPr>
          <p:cNvSpPr/>
          <p:nvPr/>
        </p:nvSpPr>
        <p:spPr>
          <a:xfrm>
            <a:off x="4480756" y="468958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7" name="16 Elipse">
            <a:hlinkClick r:id="rId15" action="ppaction://hlinksldjump"/>
          </p:cNvPr>
          <p:cNvSpPr/>
          <p:nvPr/>
        </p:nvSpPr>
        <p:spPr>
          <a:xfrm>
            <a:off x="3999411" y="461144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8" name="17 Elipse">
            <a:hlinkClick r:id="rId15" action="ppaction://hlinksldjump"/>
          </p:cNvPr>
          <p:cNvSpPr/>
          <p:nvPr/>
        </p:nvSpPr>
        <p:spPr>
          <a:xfrm>
            <a:off x="3533645" y="44545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19" name="18 Elipse">
            <a:hlinkClick r:id="rId16" action="ppaction://hlinksldjump"/>
          </p:cNvPr>
          <p:cNvSpPr/>
          <p:nvPr/>
        </p:nvSpPr>
        <p:spPr>
          <a:xfrm>
            <a:off x="3095732" y="420935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0" name="19 Elipse">
            <a:hlinkClick r:id="rId17" action="ppaction://hlinksldjump"/>
          </p:cNvPr>
          <p:cNvSpPr/>
          <p:nvPr/>
        </p:nvSpPr>
        <p:spPr>
          <a:xfrm>
            <a:off x="2723818" y="39182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1" name="20 Elipse">
            <a:hlinkClick r:id="rId18" action="ppaction://hlinksldjump"/>
          </p:cNvPr>
          <p:cNvSpPr/>
          <p:nvPr/>
        </p:nvSpPr>
        <p:spPr>
          <a:xfrm>
            <a:off x="2454442" y="352906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2" name="21 Elipse">
            <a:hlinkClick r:id="rId19" action="ppaction://hlinksldjump"/>
          </p:cNvPr>
          <p:cNvSpPr/>
          <p:nvPr/>
        </p:nvSpPr>
        <p:spPr>
          <a:xfrm>
            <a:off x="2258472" y="308473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3" name="22 Elipse">
            <a:hlinkClick r:id="rId20" action="ppaction://hlinksldjump"/>
          </p:cNvPr>
          <p:cNvSpPr/>
          <p:nvPr/>
        </p:nvSpPr>
        <p:spPr>
          <a:xfrm>
            <a:off x="2168840" y="2597455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T</a:t>
            </a:r>
          </a:p>
        </p:txBody>
      </p:sp>
      <p:sp>
        <p:nvSpPr>
          <p:cNvPr id="24" name="23 Elipse">
            <a:hlinkClick r:id="rId21" action="ppaction://hlinksldjump"/>
          </p:cNvPr>
          <p:cNvSpPr/>
          <p:nvPr/>
        </p:nvSpPr>
        <p:spPr>
          <a:xfrm>
            <a:off x="5812622" y="4201300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latin typeface="Arial Black" pitchFamily="34" charset="0"/>
              </a:rPr>
              <a:t>K</a:t>
            </a:r>
          </a:p>
        </p:txBody>
      </p:sp>
      <p:sp>
        <p:nvSpPr>
          <p:cNvPr id="25" name="24 Elipse">
            <a:hlinkClick r:id="rId22" action="ppaction://hlinksldjump"/>
          </p:cNvPr>
          <p:cNvSpPr/>
          <p:nvPr/>
        </p:nvSpPr>
        <p:spPr>
          <a:xfrm>
            <a:off x="2186213" y="21514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6" name="25 Elipse">
            <a:hlinkClick r:id="rId23" action="ppaction://hlinksldjump"/>
          </p:cNvPr>
          <p:cNvSpPr/>
          <p:nvPr/>
        </p:nvSpPr>
        <p:spPr>
          <a:xfrm>
            <a:off x="2277468" y="1662389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7" name="26 Elipse">
            <a:hlinkClick r:id="rId24" action="ppaction://hlinksldjump"/>
          </p:cNvPr>
          <p:cNvSpPr/>
          <p:nvPr/>
        </p:nvSpPr>
        <p:spPr>
          <a:xfrm>
            <a:off x="2507708" y="1171881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8" name="27 Elipse">
            <a:hlinkClick r:id="rId25" action="ppaction://hlinksldjump"/>
          </p:cNvPr>
          <p:cNvSpPr/>
          <p:nvPr/>
        </p:nvSpPr>
        <p:spPr>
          <a:xfrm>
            <a:off x="2826356" y="773823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29" name="28 Elipse">
            <a:hlinkClick r:id="rId26" action="ppaction://hlinksldjump"/>
          </p:cNvPr>
          <p:cNvSpPr/>
          <p:nvPr/>
        </p:nvSpPr>
        <p:spPr>
          <a:xfrm>
            <a:off x="3239106" y="455242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0" name="29 Elipse">
            <a:hlinkClick r:id="rId27" action="ppaction://hlinksldjump"/>
          </p:cNvPr>
          <p:cNvSpPr/>
          <p:nvPr/>
        </p:nvSpPr>
        <p:spPr>
          <a:xfrm>
            <a:off x="3777564" y="292608"/>
            <a:ext cx="321495" cy="318581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C21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9448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A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364736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B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2716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C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2483768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D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3011449" y="53091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E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3589536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F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14734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G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4687084" y="53096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H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260840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I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5815375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J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6392721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K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6964553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L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526336" y="5313289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M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4" name="43 Rectángulo redondeado"/>
          <p:cNvSpPr/>
          <p:nvPr/>
        </p:nvSpPr>
        <p:spPr>
          <a:xfrm>
            <a:off x="8057568" y="530124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N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10767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Ñ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1639160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O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2229307" y="6019477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P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2781528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Q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3299449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R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3877536" y="60213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1" name="50 Rectángulo redondeado"/>
          <p:cNvSpPr/>
          <p:nvPr/>
        </p:nvSpPr>
        <p:spPr>
          <a:xfrm>
            <a:off x="4406180" y="6017634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T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4981852" y="6015791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U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5543660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V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6134117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W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6693675" y="6011592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X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7252553" y="6004220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Y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7769568" y="6000056"/>
            <a:ext cx="288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 Black" pitchFamily="34" charset="0"/>
              </a:rPr>
              <a:t>Z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58" name="5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4" y="5603409"/>
            <a:ext cx="252000" cy="25200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00" y="5603409"/>
            <a:ext cx="252000" cy="252000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456" y="5611809"/>
            <a:ext cx="252000" cy="252000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64" y="5611809"/>
            <a:ext cx="252000" cy="25200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629" y="5611809"/>
            <a:ext cx="252000" cy="252000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256" y="5611809"/>
            <a:ext cx="252000" cy="252000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609" y="5611809"/>
            <a:ext cx="252000" cy="25200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12" y="5611809"/>
            <a:ext cx="252000" cy="252000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237" y="5611809"/>
            <a:ext cx="252000" cy="252000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48" y="5611809"/>
            <a:ext cx="252000" cy="25200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536" y="5619654"/>
            <a:ext cx="252000" cy="252000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912" y="5619654"/>
            <a:ext cx="252000" cy="252000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24" y="5619654"/>
            <a:ext cx="252000" cy="25200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619654"/>
            <a:ext cx="252000" cy="252000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68" y="5619654"/>
            <a:ext cx="252000" cy="252000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32" y="5619654"/>
            <a:ext cx="252000" cy="25200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2" y="5611809"/>
            <a:ext cx="252000" cy="252000"/>
          </a:xfrm>
          <a:prstGeom prst="rect">
            <a:avLst/>
          </a:prstGeom>
        </p:spPr>
      </p:pic>
      <p:pic>
        <p:nvPicPr>
          <p:cNvPr id="75" name="74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96" y="5611809"/>
            <a:ext cx="252000" cy="252000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96" y="5619654"/>
            <a:ext cx="252000" cy="25200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60" y="5619654"/>
            <a:ext cx="252000" cy="252000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21" y="5611809"/>
            <a:ext cx="252000" cy="252000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697" y="5611809"/>
            <a:ext cx="252000" cy="252000"/>
          </a:xfrm>
          <a:prstGeom prst="rect">
            <a:avLst/>
          </a:prstGeom>
        </p:spPr>
      </p:pic>
      <p:pic>
        <p:nvPicPr>
          <p:cNvPr id="80" name="7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80" y="5619654"/>
            <a:ext cx="252000" cy="252000"/>
          </a:xfrm>
          <a:prstGeom prst="rect">
            <a:avLst/>
          </a:prstGeom>
        </p:spPr>
      </p:pic>
      <p:pic>
        <p:nvPicPr>
          <p:cNvPr id="81" name="8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619654"/>
            <a:ext cx="252000" cy="252000"/>
          </a:xfrm>
          <a:prstGeom prst="rect">
            <a:avLst/>
          </a:prstGeom>
        </p:spPr>
      </p:pic>
      <p:pic>
        <p:nvPicPr>
          <p:cNvPr id="82" name="81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104" y="5619654"/>
            <a:ext cx="252000" cy="25200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80" y="5619654"/>
            <a:ext cx="252000" cy="252000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892" y="5619654"/>
            <a:ext cx="252000" cy="252000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568" y="5619654"/>
            <a:ext cx="252000" cy="252000"/>
          </a:xfrm>
          <a:prstGeom prst="rect">
            <a:avLst/>
          </a:prstGeom>
        </p:spPr>
      </p:pic>
      <p:pic>
        <p:nvPicPr>
          <p:cNvPr id="86" name="85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03" y="6309320"/>
            <a:ext cx="252000" cy="252000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79" y="6309320"/>
            <a:ext cx="252000" cy="252000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24" y="6309320"/>
            <a:ext cx="252000" cy="252000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900" y="6309320"/>
            <a:ext cx="252000" cy="252000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36" y="6309320"/>
            <a:ext cx="252000" cy="252000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612" y="6309320"/>
            <a:ext cx="252000" cy="252000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393" y="6309320"/>
            <a:ext cx="252000" cy="252000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069" y="6309320"/>
            <a:ext cx="252000" cy="252000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410" y="6309320"/>
            <a:ext cx="252000" cy="252000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086" y="6309320"/>
            <a:ext cx="252000" cy="252000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512" y="6309320"/>
            <a:ext cx="252000" cy="252000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88" y="6309320"/>
            <a:ext cx="252000" cy="25200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68" y="6309320"/>
            <a:ext cx="252000" cy="252000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44" y="6309320"/>
            <a:ext cx="252000" cy="252000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845" y="6309320"/>
            <a:ext cx="252000" cy="252000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521" y="6309320"/>
            <a:ext cx="252000" cy="252000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87" y="6309320"/>
            <a:ext cx="252000" cy="252000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63" y="6309320"/>
            <a:ext cx="252000" cy="252000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494" y="6309320"/>
            <a:ext cx="252000" cy="252000"/>
          </a:xfrm>
          <a:prstGeom prst="rect">
            <a:avLst/>
          </a:prstGeom>
        </p:spPr>
      </p:pic>
      <p:pic>
        <p:nvPicPr>
          <p:cNvPr id="105" name="104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70" y="6309320"/>
            <a:ext cx="252000" cy="252000"/>
          </a:xfrm>
          <a:prstGeom prst="rect">
            <a:avLst/>
          </a:prstGeom>
        </p:spPr>
      </p:pic>
      <p:pic>
        <p:nvPicPr>
          <p:cNvPr id="106" name="105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865" y="6309320"/>
            <a:ext cx="252000" cy="252000"/>
          </a:xfrm>
          <a:prstGeom prst="rect">
            <a:avLst/>
          </a:prstGeom>
        </p:spPr>
      </p:pic>
      <p:pic>
        <p:nvPicPr>
          <p:cNvPr id="107" name="106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41" y="6309320"/>
            <a:ext cx="252000" cy="252000"/>
          </a:xfrm>
          <a:prstGeom prst="rect">
            <a:avLst/>
          </a:prstGeom>
        </p:spPr>
      </p:pic>
      <p:pic>
        <p:nvPicPr>
          <p:cNvPr id="108" name="107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104" y="6309320"/>
            <a:ext cx="252000" cy="252000"/>
          </a:xfrm>
          <a:prstGeom prst="rect">
            <a:avLst/>
          </a:prstGeom>
        </p:spPr>
      </p:pic>
      <p:pic>
        <p:nvPicPr>
          <p:cNvPr id="109" name="108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780" y="6309320"/>
            <a:ext cx="252000" cy="252000"/>
          </a:xfrm>
          <a:prstGeom prst="rect">
            <a:avLst/>
          </a:prstGeom>
        </p:spPr>
      </p:pic>
      <p:pic>
        <p:nvPicPr>
          <p:cNvPr id="110" name="109 Imagen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60" y="6309320"/>
            <a:ext cx="252000" cy="252000"/>
          </a:xfrm>
          <a:prstGeom prst="rect">
            <a:avLst/>
          </a:prstGeom>
        </p:spPr>
      </p:pic>
      <p:pic>
        <p:nvPicPr>
          <p:cNvPr id="111" name="110 Imagen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336" y="6309320"/>
            <a:ext cx="252000" cy="252000"/>
          </a:xfrm>
          <a:prstGeom prst="rect">
            <a:avLst/>
          </a:prstGeom>
        </p:spPr>
      </p:pic>
      <p:pic>
        <p:nvPicPr>
          <p:cNvPr id="2" name="1 Imagen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0673" y="66557"/>
            <a:ext cx="304762" cy="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2BE51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F1919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1" fill="hold">
                      <p:stCondLst>
                        <p:cond delay="0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62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7" fill="hold">
                      <p:stCondLst>
                        <p:cond delay="0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64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5" fill="hold">
                      <p:stCondLst>
                        <p:cond delay="0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656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7" fill="hold">
                      <p:stCondLst>
                        <p:cond delay="0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>
                      <p:stCondLst>
                        <p:cond delay="0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680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1" fill="hold">
                      <p:stCondLst>
                        <p:cond delay="0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04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5" fill="hold">
                      <p:stCondLst>
                        <p:cond delay="0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1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1" fill="hold">
                      <p:stCondLst>
                        <p:cond delay="0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>
                      <p:stCondLst>
                        <p:cond delay="0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34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5" fill="hold">
                      <p:stCondLst>
                        <p:cond delay="0"/>
                      </p:stCondLst>
                      <p:childTnLst>
                        <p:par>
                          <p:cTn id="736" fill="hold">
                            <p:stCondLst>
                              <p:cond delay="0"/>
                            </p:stCondLst>
                            <p:childTnLst>
                              <p:par>
                                <p:cTn id="7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4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1" fill="hold">
                      <p:stCondLst>
                        <p:cond delay="0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7" fill="hold">
                      <p:stCondLst>
                        <p:cond delay="0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 VEHICLE WHERE YOU CAN SLEEP IN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R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22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PEOPLE WHO DWELL SOMEBODY ELSE’S PROPERTY WITHOUT PERMISSION OR PAYING ANYTHING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S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0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GROW HEALTHILY, DEVELOP, </a:t>
            </a:r>
            <a:br>
              <a:rPr lang="es-ES" dirty="0" smtClean="0"/>
            </a:br>
            <a:r>
              <a:rPr lang="es-ES" dirty="0" smtClean="0"/>
              <a:t>PROSPER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T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96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NOT ABLE TO BE AVOIDED, PREVENTED, OR IGNORED; INEVITABLE.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U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4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HAVING OR SHOWING AN EXCESSIVELY HIGH OPINION OF ONE'S APPEARANCE, ABILITIES, OR WORTH.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V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92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A PIECE OF TOWELLING OR OTHER ABSORBENT MATERIAL WRAPPED ROUND A BABY'S BOTTOM AND BETWEEN ITS LEGS THAT YOU CAN WASH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W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00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ADJECTIVE: </a:t>
            </a:r>
            <a:r>
              <a:rPr lang="es-ES" dirty="0" smtClean="0"/>
              <a:t>HAVING OR SHOWING A DISLIKE OF OR PREJUDICE AGAINST PEOPLE FROM OTHER COUNTRIES.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X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2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INVOLUNTARILY OPEN ONE'S MOUTH WIDE AND INHALE DEEPLY DUE TO TIREDNESS OR BOREDOM.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Y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 LINE OR COURSE HAVING ABRUPT ALTERNATE RIGHT AND LEFT TURNS.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Z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8072" y="1698367"/>
            <a:ext cx="7884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 obra está bajo una licencia </a:t>
            </a:r>
            <a:r>
              <a:rPr lang="es-ES" sz="2400" dirty="0" err="1"/>
              <a:t>Creative</a:t>
            </a:r>
            <a:r>
              <a:rPr lang="es-ES" sz="2400" dirty="0"/>
              <a:t> </a:t>
            </a:r>
            <a:r>
              <a:rPr lang="es-ES" sz="2400" dirty="0" err="1"/>
              <a:t>Commons</a:t>
            </a:r>
            <a:r>
              <a:rPr lang="es-ES" sz="2400" dirty="0"/>
              <a:t>. 3.0 España</a:t>
            </a:r>
            <a:r>
              <a:rPr lang="es-ES" sz="2400" dirty="0" smtClean="0"/>
              <a:t>. </a:t>
            </a:r>
          </a:p>
          <a:p>
            <a:pPr algn="ctr"/>
            <a:r>
              <a:rPr lang="es-ES" sz="2400" dirty="0" smtClean="0"/>
              <a:t>Reconocimiento </a:t>
            </a:r>
            <a:r>
              <a:rPr lang="es-ES" sz="2400" dirty="0"/>
              <a:t>- </a:t>
            </a:r>
            <a:r>
              <a:rPr lang="es-ES" sz="2400" dirty="0" err="1"/>
              <a:t>NoComercial</a:t>
            </a:r>
            <a:r>
              <a:rPr lang="es-ES" sz="2400" dirty="0"/>
              <a:t> - </a:t>
            </a:r>
            <a:r>
              <a:rPr lang="es-ES" sz="2400" dirty="0" err="1"/>
              <a:t>CompartirIgual</a:t>
            </a:r>
            <a:endParaRPr lang="es-ES" sz="2400" dirty="0"/>
          </a:p>
          <a:p>
            <a:pPr algn="ctr"/>
            <a:endParaRPr lang="es-ES" sz="2400" dirty="0"/>
          </a:p>
          <a:p>
            <a:pPr algn="ctr"/>
            <a:r>
              <a:rPr lang="es-ES" sz="2400" dirty="0"/>
              <a:t>No se permite un uso comercial de la obra original ni de las posibles  obras derivadas, la distribución de las cuales se debe hacer con una  licencia igual a la que regula la obra original.</a:t>
            </a:r>
          </a:p>
        </p:txBody>
      </p:sp>
      <p:pic>
        <p:nvPicPr>
          <p:cNvPr id="1026" name="Picture 2" descr="http://1.bp.blogspot.com/_S9VSNMT6ncY/TPDsj62yKqI/AAAAAAAAAY4/Ze0F4WKyOZ4/s1600/by-nc-sa.eu_pet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75991"/>
            <a:ext cx="11239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3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PLANNED SERIES OF ADVERTISEMENTS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A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 LARGE SEMIAQUATIC BROAD-TAILED RODENT NATIVE TO NORTH AMERICA AND NORTHERN EURASIA. IT IS NOTED FOR ITS HABIT OF GNAWING THROUGH TREES TO FELL THEM IN ORDER TO MAKE DAMS.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B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EXTREMELY CLEAR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C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6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PEOPLE WHO ARE LIKE THIS, ARE PRACTICAL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D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TO MAKE ___________ : TO HAVE ENOUGH MONEY TO PAY FOR THE THINGS THAT YOU NEED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E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A SMALL WINGLESS JUMPING INSECT WHICH FEEDS ON THE BLOOD OF MAMMALS AND BIRDS. IT SOMETIMES TRANSMITS DISEASES THROUGH ITS BITE, INCLUDING PLAGUE AND MYXOMATOSIS.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F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A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TO MAKE SOMEONE OR SOMETHING LEAVE BECAUSE YOU DON’T NEED IT OR YOU DON’T WANT IT IN YOUR LIFE</a:t>
            </a:r>
            <a:endParaRPr lang="es-ES" dirty="0"/>
          </a:p>
        </p:txBody>
      </p:sp>
      <p:sp>
        <p:nvSpPr>
          <p:cNvPr id="3" name="2 Elipse"/>
          <p:cNvSpPr/>
          <p:nvPr/>
        </p:nvSpPr>
        <p:spPr>
          <a:xfrm>
            <a:off x="251520" y="188640"/>
            <a:ext cx="720000" cy="720000"/>
          </a:xfrm>
          <a:prstGeom prst="ellipse">
            <a:avLst/>
          </a:prstGeom>
          <a:gradFill flip="none" rotWithShape="1">
            <a:gsLst>
              <a:gs pos="0">
                <a:srgbClr val="3A77EA"/>
              </a:gs>
              <a:gs pos="100000">
                <a:srgbClr val="0F266C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>
                <a:latin typeface="Arial Black" pitchFamily="34" charset="0"/>
              </a:rPr>
              <a:t>G</a:t>
            </a:r>
            <a:endParaRPr lang="es-ES" sz="3200" dirty="0">
              <a:latin typeface="Arial Black" pitchFamily="34" charset="0"/>
            </a:endParaRPr>
          </a:p>
        </p:txBody>
      </p:sp>
      <p:pic>
        <p:nvPicPr>
          <p:cNvPr id="4" name="3 Imagen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453</Words>
  <Application>Microsoft Macintosh PowerPoint</Application>
  <PresentationFormat>Presentación en pantalla (4:3)</PresentationFormat>
  <Paragraphs>164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 Black</vt:lpstr>
      <vt:lpstr>Calibri</vt:lpstr>
      <vt:lpstr>Arial</vt:lpstr>
      <vt:lpstr>Tema de Office</vt:lpstr>
      <vt:lpstr>Presentación de PowerPoint</vt:lpstr>
      <vt:lpstr>Presentación de PowerPoint</vt:lpstr>
      <vt:lpstr>PLANNED SERIES OF ADVERTISEMENTS</vt:lpstr>
      <vt:lpstr>A LARGE SEMIAQUATIC BROAD-TAILED RODENT NATIVE TO NORTH AMERICA AND NORTHERN EURASIA. IT IS NOTED FOR ITS HABIT OF GNAWING THROUGH TREES TO FELL THEM IN ORDER TO MAKE DAMS.</vt:lpstr>
      <vt:lpstr>EXTREMELY CLEAR</vt:lpstr>
      <vt:lpstr>PEOPLE WHO ARE LIKE THIS, ARE PRACTICAL</vt:lpstr>
      <vt:lpstr>TO MAKE ___________ : TO HAVE ENOUGH MONEY TO PAY FOR THE THINGS THAT YOU NEED</vt:lpstr>
      <vt:lpstr>A SMALL WINGLESS JUMPING INSECT WHICH FEEDS ON THE BLOOD OF MAMMALS AND BIRDS. IT SOMETIMES TRANSMITS DISEASES THROUGH ITS BITE, INCLUDING PLAGUE AND MYXOMATOSIS.</vt:lpstr>
      <vt:lpstr>TO MAKE SOMEONE OR SOMETHING LEAVE BECAUSE YOU DON’T NEED IT OR YOU DON’T WANT IT IN YOUR LIFE</vt:lpstr>
      <vt:lpstr>(OF A PHRASE OR IDEA) HAVING BEEN OVERUSED; UNORIGINAL AND TRITE.</vt:lpstr>
      <vt:lpstr>  A MAN AND A WOMAN, MARRIED TO EACH OTHER, WHO ENTER INTO AN AGREEMENT WITH A SURROGATE UNDER THE TERMS OF WHICH THEY WILL BE THE PARENTS OF ANY CHILD BORN TO THE SURROGATE THROUGH ASSISTED CONCEPTION </vt:lpstr>
      <vt:lpstr> OLD THINGS THAT HAVE NO USE. ALSO APPLIED TO THINGS THAT ARE HARMFUL IN EXCESS  </vt:lpstr>
      <vt:lpstr>KNOWING A LOT</vt:lpstr>
      <vt:lpstr>ACCIDENTALLY LOSE OR ADMIT CONTENTS, ESPECIALLY LIQUID OR GAS, THROUGH A HOLE OR CRACK.</vt:lpstr>
      <vt:lpstr> SOFT, NOT TOO INTENSE </vt:lpstr>
      <vt:lpstr>PERSONAL PROBLEMS ___________, THEY FINALLY MADE PEACE </vt:lpstr>
      <vt:lpstr>A LINE OR SEQUENCE OF PEOPLE OR VEHICLES AWAITING THEIR TURN TO BE ATTENDED TO OR TO PROCEED.</vt:lpstr>
      <vt:lpstr>  IT’S AN ANXIETY DISORDER IN WHICH PEOPLE HAVE UNWANTED AND REPEATED THOUGHTS, FEELINGS, IMAGES, AND SENSATIONS (OBSESSIONS) AND ENGAGE IN BEHAVIORS OR MENTAL ACTS IN RESPONSE TO THESE THOUGHTS OR OBSESSIONS</vt:lpstr>
      <vt:lpstr>BENEFITS </vt:lpstr>
      <vt:lpstr>A VEHICLE WHERE YOU CAN SLEEP IN</vt:lpstr>
      <vt:lpstr>PEOPLE WHO DWELL SOMEBODY ELSE’S PROPERTY WITHOUT PERMISSION OR PAYING ANYTHING</vt:lpstr>
      <vt:lpstr>GROW HEALTHILY, DEVELOP,  PROSPER</vt:lpstr>
      <vt:lpstr>NOT ABLE TO BE AVOIDED, PREVENTED, OR IGNORED; INEVITABLE.</vt:lpstr>
      <vt:lpstr>HAVING OR SHOWING AN EXCESSIVELY HIGH OPINION OF ONE'S APPEARANCE, ABILITIES, OR WORTH.</vt:lpstr>
      <vt:lpstr> A PIECE OF TOWELLING OR OTHER ABSORBENT MATERIAL WRAPPED ROUND A BABY'S BOTTOM AND BETWEEN ITS LEGS THAT YOU CAN WASH</vt:lpstr>
      <vt:lpstr>ADJECTIVE: HAVING OR SHOWING A DISLIKE OF OR PREJUDICE AGAINST PEOPLE FROM OTHER COUNTRIES.</vt:lpstr>
      <vt:lpstr>INVOLUNTARILY OPEN ONE'S MOUTH WIDE AND INHALE DEEPLY DUE TO TIREDNESS OR BOREDOM.</vt:lpstr>
      <vt:lpstr>A LINE OR COURSE HAVING ABRUPT ALTERNATE RIGHT AND LEFT TURNS.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Emilio</dc:creator>
  <cp:lastModifiedBy>Usuario de Microsoft Office</cp:lastModifiedBy>
  <cp:revision>75</cp:revision>
  <dcterms:created xsi:type="dcterms:W3CDTF">2013-05-15T10:09:25Z</dcterms:created>
  <dcterms:modified xsi:type="dcterms:W3CDTF">2017-04-24T17:59:34Z</dcterms:modified>
</cp:coreProperties>
</file>