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7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20" y="-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6343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281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8973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92344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7368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9724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8137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6605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303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5027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5844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4/19/2017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3278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6388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2304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1373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4/19/2017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4043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666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764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8800" dirty="0" smtClean="0">
                <a:latin typeface="Arial Black" panose="020B0A04020102020204" pitchFamily="34" charset="0"/>
              </a:rPr>
              <a:t>MUSEUMS</a:t>
            </a:r>
            <a:endParaRPr lang="es-ES" sz="8800" dirty="0"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668870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WHAT </a:t>
            </a:r>
            <a:r>
              <a:rPr lang="es-ES" dirty="0" smtClean="0"/>
              <a:t>TYPE OF DINOSAUR </a:t>
            </a:r>
            <a:r>
              <a:rPr lang="es-ES" dirty="0"/>
              <a:t>IS </a:t>
            </a:r>
            <a:r>
              <a:rPr lang="es-ES" dirty="0" smtClean="0"/>
              <a:t>THE ONE INTHE ENTRANCE OF THE NATURAL HISTORY MUSEUM?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4309" y="4846320"/>
            <a:ext cx="10018713" cy="1066801"/>
          </a:xfrm>
        </p:spPr>
        <p:txBody>
          <a:bodyPr/>
          <a:lstStyle/>
          <a:p>
            <a:r>
              <a:rPr lang="es-ES" sz="3600" dirty="0" smtClean="0"/>
              <a:t>A Diplodocus</a:t>
            </a:r>
            <a:endParaRPr lang="es-ES" sz="3600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1484310" y="3779519"/>
            <a:ext cx="10018713" cy="1066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sz="3600" dirty="0" smtClean="0"/>
              <a:t>A </a:t>
            </a:r>
            <a:r>
              <a:rPr lang="es-ES" sz="3600" dirty="0" err="1" smtClean="0"/>
              <a:t>Tyrannosaurus</a:t>
            </a:r>
            <a:r>
              <a:rPr lang="es-ES" sz="3600" dirty="0" smtClean="0"/>
              <a:t> </a:t>
            </a:r>
            <a:r>
              <a:rPr lang="es-ES" sz="3600" dirty="0" err="1"/>
              <a:t>rex</a:t>
            </a:r>
            <a:endParaRPr lang="es-ES" sz="3600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1484310" y="2788918"/>
            <a:ext cx="10018713" cy="990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sz="3600" dirty="0" smtClean="0"/>
              <a:t>A </a:t>
            </a:r>
            <a:r>
              <a:rPr lang="es-ES" sz="3600" dirty="0" err="1" smtClean="0"/>
              <a:t>Stegosaurus</a:t>
            </a:r>
            <a:endParaRPr lang="es-ES" sz="36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3900" y="2526029"/>
            <a:ext cx="6026150" cy="35737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5492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  <p:bldP spid="4" grpId="0"/>
      <p:bldP spid="4" grpId="1"/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08" y="624838"/>
            <a:ext cx="10018713" cy="1752599"/>
          </a:xfrm>
        </p:spPr>
        <p:txBody>
          <a:bodyPr/>
          <a:lstStyle/>
          <a:p>
            <a:r>
              <a:rPr lang="es-ES" dirty="0" smtClean="0"/>
              <a:t>WHICH MUSEUM IS CLOSER TO OUR HOTEL?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4309" y="3676647"/>
            <a:ext cx="10018713" cy="1143003"/>
          </a:xfrm>
        </p:spPr>
        <p:txBody>
          <a:bodyPr/>
          <a:lstStyle/>
          <a:p>
            <a:r>
              <a:rPr lang="es-ES" sz="3600" dirty="0" smtClean="0"/>
              <a:t> </a:t>
            </a:r>
            <a:r>
              <a:rPr lang="es-ES" sz="3600" dirty="0" err="1" smtClean="0"/>
              <a:t>The</a:t>
            </a:r>
            <a:r>
              <a:rPr lang="es-ES" sz="3600" dirty="0" smtClean="0"/>
              <a:t> British </a:t>
            </a:r>
            <a:r>
              <a:rPr lang="es-ES" sz="3600" dirty="0" err="1" smtClean="0"/>
              <a:t>Museum</a:t>
            </a:r>
            <a:endParaRPr lang="es-ES" sz="3600" dirty="0" smtClean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1484308" y="4819649"/>
            <a:ext cx="10018713" cy="114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sz="3600" dirty="0" smtClean="0"/>
              <a:t> </a:t>
            </a:r>
            <a:r>
              <a:rPr lang="es-ES" sz="3600" dirty="0" err="1" smtClean="0"/>
              <a:t>The</a:t>
            </a:r>
            <a:r>
              <a:rPr lang="es-ES" sz="3600" dirty="0" smtClean="0"/>
              <a:t> Natural </a:t>
            </a:r>
            <a:r>
              <a:rPr lang="es-ES" sz="3600" dirty="0" err="1" smtClean="0"/>
              <a:t>History</a:t>
            </a:r>
            <a:r>
              <a:rPr lang="es-ES" sz="3600" dirty="0" smtClean="0"/>
              <a:t> </a:t>
            </a:r>
            <a:r>
              <a:rPr lang="es-ES" sz="3600" dirty="0" err="1" smtClean="0"/>
              <a:t>Museum</a:t>
            </a:r>
            <a:endParaRPr lang="es-ES" sz="3600" dirty="0" smtClean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1484308" y="2533645"/>
            <a:ext cx="10018713" cy="1143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sz="3600" dirty="0" smtClean="0"/>
              <a:t> </a:t>
            </a:r>
            <a:r>
              <a:rPr lang="es-ES" sz="3600" dirty="0" err="1" smtClean="0"/>
              <a:t>The</a:t>
            </a:r>
            <a:r>
              <a:rPr lang="es-ES" sz="3600" dirty="0" smtClean="0"/>
              <a:t> </a:t>
            </a:r>
            <a:r>
              <a:rPr lang="es-ES" sz="3600" dirty="0" err="1" smtClean="0"/>
              <a:t>Wax</a:t>
            </a:r>
            <a:r>
              <a:rPr lang="es-ES" sz="3600" dirty="0" smtClean="0"/>
              <a:t> </a:t>
            </a:r>
            <a:r>
              <a:rPr lang="es-ES" sz="3600" dirty="0" err="1" smtClean="0"/>
              <a:t>Museum</a:t>
            </a:r>
            <a:endParaRPr lang="es-ES" sz="3600" dirty="0" smtClean="0"/>
          </a:p>
        </p:txBody>
      </p:sp>
    </p:spTree>
    <p:extLst>
      <p:ext uri="{BB962C8B-B14F-4D97-AF65-F5344CB8AC3E}">
        <p14:creationId xmlns:p14="http://schemas.microsoft.com/office/powerpoint/2010/main" xmlns="" val="323432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  <p:bldP spid="4" grpId="0"/>
      <p:bldP spid="4" grpId="1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WHICH OF THESE </a:t>
            </a:r>
            <a:r>
              <a:rPr lang="es-ES" dirty="0"/>
              <a:t>IS </a:t>
            </a:r>
            <a:r>
              <a:rPr lang="es-ES" dirty="0" smtClean="0"/>
              <a:t>THE BRITISH MUSEUM?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575" y="2754891"/>
            <a:ext cx="3284675" cy="23557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052" y="2691452"/>
            <a:ext cx="3787806" cy="2419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8661" y="2691453"/>
            <a:ext cx="4285378" cy="2419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50926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WHAT YEARS WAS THE MUSEUM BUILT BETWEEN?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4311" y="2438399"/>
            <a:ext cx="10018713" cy="1066800"/>
          </a:xfrm>
        </p:spPr>
        <p:txBody>
          <a:bodyPr/>
          <a:lstStyle/>
          <a:p>
            <a:r>
              <a:rPr lang="es-ES" sz="3600" dirty="0" smtClean="0"/>
              <a:t>1947-1959</a:t>
            </a: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1484311" y="4541516"/>
            <a:ext cx="10018713" cy="1036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sz="3600" dirty="0" smtClean="0"/>
              <a:t>1753-1757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1484311" y="3474718"/>
            <a:ext cx="10018713" cy="1066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sz="3600" dirty="0" smtClean="0"/>
              <a:t>1823-1848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6837987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  <p:bldP spid="4" grpId="0"/>
      <p:bldP spid="4" grpId="1"/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HOW MANY </a:t>
            </a:r>
            <a:r>
              <a:rPr lang="es-ES" dirty="0" smtClean="0"/>
              <a:t>OBJETS ARE THERE IN </a:t>
            </a:r>
            <a:r>
              <a:rPr lang="es-ES" dirty="0" smtClean="0"/>
              <a:t>EXHIBITION?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1127761"/>
          </a:xfrm>
        </p:spPr>
        <p:txBody>
          <a:bodyPr>
            <a:normAutofit/>
          </a:bodyPr>
          <a:lstStyle/>
          <a:p>
            <a:r>
              <a:rPr lang="es-ES" sz="3600" dirty="0" err="1" smtClean="0"/>
              <a:t>About</a:t>
            </a:r>
            <a:r>
              <a:rPr lang="es-ES" sz="3600" dirty="0" smtClean="0"/>
              <a:t> 1,500 </a:t>
            </a:r>
            <a:r>
              <a:rPr lang="es-ES" sz="3600" dirty="0" err="1" smtClean="0"/>
              <a:t>objects</a:t>
            </a:r>
            <a:endParaRPr lang="es-ES" sz="3600" dirty="0" smtClean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1484309" y="3794760"/>
            <a:ext cx="10018713" cy="1127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sz="3600" dirty="0" err="1" smtClean="0"/>
              <a:t>About</a:t>
            </a:r>
            <a:r>
              <a:rPr lang="es-ES" sz="3600" dirty="0" smtClean="0"/>
              <a:t> 50,000 </a:t>
            </a:r>
            <a:r>
              <a:rPr lang="es-ES" sz="3600" dirty="0" err="1" smtClean="0"/>
              <a:t>objects</a:t>
            </a:r>
            <a:endParaRPr lang="es-ES" sz="3600" dirty="0" smtClean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1484309" y="4922521"/>
            <a:ext cx="10018713" cy="1127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sz="3600" dirty="0" err="1" smtClean="0"/>
              <a:t>About</a:t>
            </a:r>
            <a:r>
              <a:rPr lang="es-ES" sz="3600" dirty="0" smtClean="0"/>
              <a:t> 25,000 </a:t>
            </a:r>
            <a:r>
              <a:rPr lang="es-ES" sz="3600" dirty="0" err="1" smtClean="0"/>
              <a:t>objects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xmlns="" val="1260536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  <p:bldP spid="4" grpId="0"/>
      <p:bldP spid="4" grpId="1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472440"/>
            <a:ext cx="10018713" cy="1752599"/>
          </a:xfrm>
        </p:spPr>
        <p:txBody>
          <a:bodyPr/>
          <a:lstStyle/>
          <a:p>
            <a:r>
              <a:rPr lang="es-ES" dirty="0" smtClean="0"/>
              <a:t>WHICH ARCHITECT DESIGNED IT?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4311" y="2788919"/>
            <a:ext cx="10018713" cy="792481"/>
          </a:xfrm>
        </p:spPr>
        <p:txBody>
          <a:bodyPr>
            <a:normAutofit/>
          </a:bodyPr>
          <a:lstStyle/>
          <a:p>
            <a:r>
              <a:rPr lang="es-ES" sz="3600" dirty="0" smtClean="0"/>
              <a:t> Robert </a:t>
            </a:r>
            <a:r>
              <a:rPr lang="es-ES" sz="3600" dirty="0" err="1" smtClean="0"/>
              <a:t>Smirke</a:t>
            </a:r>
            <a:endParaRPr lang="es-ES" sz="3600" dirty="0" smtClean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1484311" y="4373881"/>
            <a:ext cx="10018713" cy="784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sz="3600" dirty="0" smtClean="0"/>
              <a:t> </a:t>
            </a:r>
            <a:r>
              <a:rPr lang="es-ES" sz="3600" dirty="0" err="1" smtClean="0"/>
              <a:t>Ernest</a:t>
            </a:r>
            <a:r>
              <a:rPr lang="es-ES" sz="3600" dirty="0" smtClean="0"/>
              <a:t> George</a:t>
            </a: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1484311" y="3581400"/>
            <a:ext cx="10018713" cy="792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sz="3600" dirty="0" smtClean="0"/>
              <a:t> </a:t>
            </a:r>
            <a:r>
              <a:rPr lang="es-ES" sz="3600" dirty="0" err="1" smtClean="0"/>
              <a:t>Banister</a:t>
            </a:r>
            <a:r>
              <a:rPr lang="es-ES" sz="3600" dirty="0" smtClean="0"/>
              <a:t> </a:t>
            </a:r>
            <a:r>
              <a:rPr lang="es-ES" sz="3600" dirty="0" err="1" smtClean="0"/>
              <a:t>Fletcher</a:t>
            </a:r>
            <a:endParaRPr lang="es-ES" sz="3600" dirty="0" smtClean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3780" y="2042160"/>
            <a:ext cx="2766060" cy="4149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972667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2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  <p:bldP spid="7" grpId="0"/>
      <p:bldP spid="7" grpId="1"/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594360"/>
            <a:ext cx="10018713" cy="1752599"/>
          </a:xfrm>
        </p:spPr>
        <p:txBody>
          <a:bodyPr/>
          <a:lstStyle/>
          <a:p>
            <a:r>
              <a:rPr lang="es-ES" dirty="0" smtClean="0"/>
              <a:t>WHEN WAS THE WAX MUSEUM INAUGURATED?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4310" y="2667000"/>
            <a:ext cx="10018713" cy="1051562"/>
          </a:xfrm>
        </p:spPr>
        <p:txBody>
          <a:bodyPr>
            <a:normAutofit/>
          </a:bodyPr>
          <a:lstStyle/>
          <a:p>
            <a:r>
              <a:rPr lang="es-ES" sz="3600" dirty="0" smtClean="0"/>
              <a:t>In 2002</a:t>
            </a: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1484309" y="3718562"/>
            <a:ext cx="10018713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sz="3600" dirty="0" smtClean="0"/>
              <a:t>In 1923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1484309" y="4770122"/>
            <a:ext cx="10018713" cy="1051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sz="3600" dirty="0" smtClean="0"/>
              <a:t>In 1835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xmlns="" val="118688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  <p:bldP spid="4" grpId="0"/>
      <p:bldP spid="4" grpId="1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WHICH OTHER </a:t>
            </a:r>
            <a:r>
              <a:rPr lang="es-ES" dirty="0" smtClean="0"/>
              <a:t>FAMOUS </a:t>
            </a:r>
            <a:r>
              <a:rPr lang="es-ES" dirty="0" smtClean="0"/>
              <a:t>MUSEUM</a:t>
            </a:r>
            <a:r>
              <a:rPr lang="es-ES" dirty="0" smtClean="0"/>
              <a:t> IS NEAR </a:t>
            </a:r>
            <a:r>
              <a:rPr lang="es-ES" dirty="0" smtClean="0"/>
              <a:t>THE WAX MUSEUM?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4311" y="2712719"/>
            <a:ext cx="10018713" cy="1066801"/>
          </a:xfrm>
        </p:spPr>
        <p:txBody>
          <a:bodyPr/>
          <a:lstStyle/>
          <a:p>
            <a:r>
              <a:rPr lang="es-ES" sz="3600" dirty="0" smtClean="0"/>
              <a:t> </a:t>
            </a:r>
            <a:r>
              <a:rPr lang="es-ES" sz="3600" dirty="0" err="1" smtClean="0"/>
              <a:t>The</a:t>
            </a:r>
            <a:r>
              <a:rPr lang="es-ES" sz="3600" dirty="0" smtClean="0"/>
              <a:t> </a:t>
            </a:r>
            <a:r>
              <a:rPr lang="es-ES" sz="3600" dirty="0" err="1" smtClean="0"/>
              <a:t>Sherlock</a:t>
            </a:r>
            <a:r>
              <a:rPr lang="es-ES" sz="3600" dirty="0" smtClean="0"/>
              <a:t> Holmes </a:t>
            </a:r>
            <a:r>
              <a:rPr lang="es-ES" sz="3600" dirty="0" err="1" smtClean="0"/>
              <a:t>Museum</a:t>
            </a:r>
            <a:endParaRPr lang="es-ES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1484310" y="3779519"/>
            <a:ext cx="10018713" cy="1066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sz="3600" dirty="0" smtClean="0"/>
              <a:t> </a:t>
            </a:r>
            <a:r>
              <a:rPr lang="es-ES" sz="3600" dirty="0" err="1" smtClean="0"/>
              <a:t>National</a:t>
            </a:r>
            <a:r>
              <a:rPr lang="es-ES" sz="3600" dirty="0" smtClean="0"/>
              <a:t> </a:t>
            </a:r>
            <a:r>
              <a:rPr lang="es-ES" sz="3600" dirty="0" err="1" smtClean="0"/>
              <a:t>Gallery</a:t>
            </a:r>
            <a:endParaRPr lang="es-ES" sz="3600" dirty="0" smtClean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1484309" y="4846320"/>
            <a:ext cx="10018713" cy="990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sz="3600" dirty="0" smtClean="0"/>
              <a:t> Imperial </a:t>
            </a:r>
            <a:r>
              <a:rPr lang="es-ES" sz="3600" dirty="0" err="1" smtClean="0"/>
              <a:t>War</a:t>
            </a:r>
            <a:r>
              <a:rPr lang="es-ES" sz="3600" dirty="0" smtClean="0"/>
              <a:t> </a:t>
            </a:r>
            <a:r>
              <a:rPr lang="es-ES" sz="3600" dirty="0" err="1" smtClean="0"/>
              <a:t>Museum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xmlns="" val="115043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  <p:bldP spid="4" grpId="0"/>
      <p:bldP spid="4" grpId="1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IS THE WAX MUSEUM ALSO CALLED IN ANOTHER WAY?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1082041"/>
          </a:xfrm>
        </p:spPr>
        <p:txBody>
          <a:bodyPr>
            <a:normAutofit/>
          </a:bodyPr>
          <a:lstStyle/>
          <a:p>
            <a:r>
              <a:rPr lang="es-ES" sz="3600" dirty="0" smtClean="0"/>
              <a:t> </a:t>
            </a:r>
            <a:r>
              <a:rPr lang="es-ES" sz="3600" dirty="0" err="1" smtClean="0"/>
              <a:t>The</a:t>
            </a:r>
            <a:r>
              <a:rPr lang="es-ES" sz="3600" dirty="0" smtClean="0"/>
              <a:t> </a:t>
            </a:r>
            <a:r>
              <a:rPr lang="es-ES" sz="3600" dirty="0" err="1" smtClean="0"/>
              <a:t>Queen’s</a:t>
            </a:r>
            <a:r>
              <a:rPr lang="es-ES" sz="3600" dirty="0" smtClean="0"/>
              <a:t> </a:t>
            </a:r>
            <a:r>
              <a:rPr lang="es-ES" sz="3600" dirty="0" err="1" smtClean="0"/>
              <a:t>Museum</a:t>
            </a:r>
            <a:endParaRPr lang="es-ES" sz="3600" dirty="0" smtClean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1484308" y="4831081"/>
            <a:ext cx="10018713" cy="1082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sz="3600" dirty="0" smtClean="0"/>
              <a:t> Madame </a:t>
            </a:r>
            <a:r>
              <a:rPr lang="es-ES" sz="3600" dirty="0" err="1" smtClean="0"/>
              <a:t>Tussauds</a:t>
            </a:r>
            <a:r>
              <a:rPr lang="es-ES" sz="3600" dirty="0" smtClean="0"/>
              <a:t> </a:t>
            </a:r>
            <a:r>
              <a:rPr lang="es-ES" sz="3600" dirty="0" err="1" smtClean="0"/>
              <a:t>Museum</a:t>
            </a:r>
            <a:endParaRPr lang="es-ES" sz="3600" dirty="0" smtClean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1484309" y="3749040"/>
            <a:ext cx="10018713" cy="1082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sz="3600" dirty="0" smtClean="0"/>
              <a:t> </a:t>
            </a:r>
            <a:r>
              <a:rPr lang="es-ES" sz="3600" dirty="0" err="1" smtClean="0"/>
              <a:t>The</a:t>
            </a:r>
            <a:r>
              <a:rPr lang="es-ES" sz="3600" dirty="0" smtClean="0"/>
              <a:t> </a:t>
            </a:r>
            <a:r>
              <a:rPr lang="es-ES" sz="3600" dirty="0" err="1" smtClean="0"/>
              <a:t>Wax</a:t>
            </a:r>
            <a:r>
              <a:rPr lang="es-ES" sz="3600" dirty="0" smtClean="0"/>
              <a:t> </a:t>
            </a:r>
            <a:r>
              <a:rPr lang="es-ES" sz="3600" dirty="0" err="1" smtClean="0"/>
              <a:t>Museum</a:t>
            </a:r>
            <a:r>
              <a:rPr lang="es-ES" sz="3600" dirty="0" smtClean="0"/>
              <a:t> </a:t>
            </a:r>
            <a:r>
              <a:rPr lang="es-ES" sz="3600" dirty="0" err="1" smtClean="0"/>
              <a:t>doesn´t</a:t>
            </a:r>
            <a:r>
              <a:rPr lang="es-ES" sz="3600" dirty="0" smtClean="0"/>
              <a:t> </a:t>
            </a:r>
            <a:r>
              <a:rPr lang="es-ES" sz="3600" dirty="0" err="1" smtClean="0"/>
              <a:t>have</a:t>
            </a:r>
            <a:r>
              <a:rPr lang="es-ES" sz="3600" dirty="0" smtClean="0"/>
              <a:t> </a:t>
            </a:r>
            <a:r>
              <a:rPr lang="es-ES" sz="3600" dirty="0" err="1" smtClean="0"/>
              <a:t>another</a:t>
            </a:r>
            <a:r>
              <a:rPr lang="es-ES" sz="3600" dirty="0" smtClean="0"/>
              <a:t> </a:t>
            </a:r>
            <a:r>
              <a:rPr lang="es-ES" sz="3600" dirty="0" err="1" smtClean="0"/>
              <a:t>name</a:t>
            </a:r>
            <a:endParaRPr lang="es-ES" sz="3600" dirty="0" smtClean="0"/>
          </a:p>
        </p:txBody>
      </p:sp>
    </p:spTree>
    <p:extLst>
      <p:ext uri="{BB962C8B-B14F-4D97-AF65-F5344CB8AC3E}">
        <p14:creationId xmlns:p14="http://schemas.microsoft.com/office/powerpoint/2010/main" xmlns="" val="172292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  <p:bldP spid="5" grpId="0"/>
      <p:bldP spid="5" grpId="1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 WHAT FAMOUS VIDEOGAME WAS MADAME TUSSAUDS FEATURED?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4310" y="2573653"/>
            <a:ext cx="10018713" cy="1143002"/>
          </a:xfrm>
        </p:spPr>
        <p:txBody>
          <a:bodyPr>
            <a:normAutofit/>
          </a:bodyPr>
          <a:lstStyle/>
          <a:p>
            <a:r>
              <a:rPr lang="es-ES" sz="3600" dirty="0" smtClean="0"/>
              <a:t>In </a:t>
            </a:r>
            <a:r>
              <a:rPr lang="es-ES" sz="3600" dirty="0" err="1" smtClean="0"/>
              <a:t>Assassin’s</a:t>
            </a:r>
            <a:r>
              <a:rPr lang="es-ES" sz="3600" dirty="0" smtClean="0"/>
              <a:t> Creed </a:t>
            </a:r>
            <a:r>
              <a:rPr lang="es-ES" sz="3600" dirty="0" err="1" smtClean="0"/>
              <a:t>Unity</a:t>
            </a:r>
            <a:endParaRPr lang="es-ES" sz="3600" dirty="0" smtClean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1484310" y="3716655"/>
            <a:ext cx="10018713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sz="3600" dirty="0" smtClean="0"/>
              <a:t>In </a:t>
            </a:r>
            <a:r>
              <a:rPr lang="es-ES" sz="3600" dirty="0" err="1" smtClean="0"/>
              <a:t>BioShock</a:t>
            </a:r>
            <a:r>
              <a:rPr lang="es-ES" sz="3600" dirty="0" smtClean="0"/>
              <a:t> 2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1484310" y="4859658"/>
            <a:ext cx="1001871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sz="3600" dirty="0" smtClean="0"/>
              <a:t> In </a:t>
            </a:r>
            <a:r>
              <a:rPr lang="es-ES" sz="3600" dirty="0" err="1" smtClean="0"/>
              <a:t>Uncharted</a:t>
            </a:r>
            <a:r>
              <a:rPr lang="es-ES" sz="3600" dirty="0" smtClean="0"/>
              <a:t> 4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xmlns="" val="18563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  <p:bldP spid="4" grpId="0"/>
      <p:bldP spid="4" grpId="1"/>
      <p:bldP spid="5" grpId="0"/>
      <p:bldP spid="5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333</TotalTime>
  <Words>175</Words>
  <Application>Microsoft Office PowerPoint</Application>
  <PresentationFormat>Personalizado</PresentationFormat>
  <Paragraphs>38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Parallax</vt:lpstr>
      <vt:lpstr>MUSEUMS</vt:lpstr>
      <vt:lpstr>WHICH OF THESE IS THE BRITISH MUSEUM?</vt:lpstr>
      <vt:lpstr>WHAT YEARS WAS THE MUSEUM BUILT BETWEEN?</vt:lpstr>
      <vt:lpstr>HOW MANY OBJETS ARE THERE IN EXHIBITION?</vt:lpstr>
      <vt:lpstr>WHICH ARCHITECT DESIGNED IT?</vt:lpstr>
      <vt:lpstr>WHEN WAS THE WAX MUSEUM INAUGURATED?</vt:lpstr>
      <vt:lpstr>WHICH OTHER FAMOUS MUSEUM IS NEAR THE WAX MUSEUM?</vt:lpstr>
      <vt:lpstr>IS THE WAX MUSEUM ALSO CALLED IN ANOTHER WAY?</vt:lpstr>
      <vt:lpstr>IN WHAT FAMOUS VIDEOGAME WAS MADAME TUSSAUDS FEATURED?</vt:lpstr>
      <vt:lpstr>WHAT TYPE OF DINOSAUR IS THE ONE INTHE ENTRANCE OF THE NATURAL HISTORY MUSEUM?</vt:lpstr>
      <vt:lpstr>WHICH MUSEUM IS CLOSER TO OUR HOTEL?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MUSEUMS</dc:title>
  <dc:creator>Alejandro López Pérez</dc:creator>
  <cp:lastModifiedBy>Usuario</cp:lastModifiedBy>
  <cp:revision>34</cp:revision>
  <dcterms:created xsi:type="dcterms:W3CDTF">2017-03-04T15:21:11Z</dcterms:created>
  <dcterms:modified xsi:type="dcterms:W3CDTF">2017-04-19T07:56:36Z</dcterms:modified>
</cp:coreProperties>
</file>