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8" r:id="rId3"/>
    <p:sldId id="268" r:id="rId4"/>
    <p:sldId id="269" r:id="rId5"/>
    <p:sldId id="270" r:id="rId6"/>
    <p:sldId id="271" r:id="rId7"/>
    <p:sldId id="272" r:id="rId8"/>
    <p:sldId id="275" r:id="rId9"/>
    <p:sldId id="276" r:id="rId10"/>
    <p:sldId id="277" r:id="rId11"/>
    <p:sldId id="278" r:id="rId12"/>
    <p:sldId id="279" r:id="rId13"/>
    <p:sldId id="280" r:id="rId14"/>
    <p:sldId id="282" r:id="rId15"/>
    <p:sldId id="281" r:id="rId16"/>
    <p:sldId id="264" r:id="rId17"/>
    <p:sldId id="257" r:id="rId1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81172" autoAdjust="0"/>
  </p:normalViewPr>
  <p:slideViewPr>
    <p:cSldViewPr showGuides="1">
      <p:cViewPr varScale="1">
        <p:scale>
          <a:sx n="59" d="100"/>
          <a:sy n="59" d="100"/>
        </p:scale>
        <p:origin x="-1674" y="-84"/>
      </p:cViewPr>
      <p:guideLst>
        <p:guide orient="horz" pos="2160"/>
        <p:guide pos="2880"/>
      </p:guideLst>
    </p:cSldViewPr>
  </p:slideViewPr>
  <p:outlineViewPr>
    <p:cViewPr>
      <p:scale>
        <a:sx n="33" d="100"/>
        <a:sy n="33" d="100"/>
      </p:scale>
      <p:origin x="0" y="764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94DCE7-C5ED-4B34-B939-F28D256FE1F6}" type="doc">
      <dgm:prSet loTypeId="urn:microsoft.com/office/officeart/2008/layout/LinedList" loCatId="list" qsTypeId="urn:microsoft.com/office/officeart/2005/8/quickstyle/simple1" qsCatId="simple" csTypeId="urn:microsoft.com/office/officeart/2005/8/colors/accent6_1" csCatId="accent6"/>
      <dgm:spPr/>
      <dgm:t>
        <a:bodyPr/>
        <a:lstStyle/>
        <a:p>
          <a:endParaRPr lang="es-ES"/>
        </a:p>
      </dgm:t>
    </dgm:pt>
    <dgm:pt modelId="{73C6C5D2-59D5-46D2-AD61-734D0FE32383}">
      <dgm:prSet/>
      <dgm:spPr/>
      <dgm:t>
        <a:bodyPr/>
        <a:lstStyle/>
        <a:p>
          <a:pPr rtl="0"/>
          <a:r>
            <a:rPr lang="es-ES" smtClean="0"/>
            <a:t>Se acepta a sí mismo como producto de su tiempo y cultura</a:t>
          </a:r>
          <a:endParaRPr lang="es-ES"/>
        </a:p>
      </dgm:t>
    </dgm:pt>
    <dgm:pt modelId="{2BA0162F-6E91-4E20-8153-AE84F93C3E4E}" type="parTrans" cxnId="{456F7AE3-D70C-4492-9C9B-9811245FB39D}">
      <dgm:prSet/>
      <dgm:spPr/>
      <dgm:t>
        <a:bodyPr/>
        <a:lstStyle/>
        <a:p>
          <a:endParaRPr lang="es-ES"/>
        </a:p>
      </dgm:t>
    </dgm:pt>
    <dgm:pt modelId="{B6428E40-DD4D-40C7-832A-9EDCB9E263F4}" type="sibTrans" cxnId="{456F7AE3-D70C-4492-9C9B-9811245FB39D}">
      <dgm:prSet/>
      <dgm:spPr/>
      <dgm:t>
        <a:bodyPr/>
        <a:lstStyle/>
        <a:p>
          <a:endParaRPr lang="es-ES"/>
        </a:p>
      </dgm:t>
    </dgm:pt>
    <dgm:pt modelId="{7D871DBD-C40A-4646-8EE1-B2F8701FC470}">
      <dgm:prSet/>
      <dgm:spPr/>
      <dgm:t>
        <a:bodyPr/>
        <a:lstStyle/>
        <a:p>
          <a:pPr rtl="0"/>
          <a:r>
            <a:rPr lang="es-ES" dirty="0" smtClean="0"/>
            <a:t>Ha iniciado un camino personal de búsqueda y replanteamiento interno de sus valores, esquemas, mecanismos, conductas y pensamientos</a:t>
          </a:r>
          <a:endParaRPr lang="es-ES" dirty="0"/>
        </a:p>
      </dgm:t>
    </dgm:pt>
    <dgm:pt modelId="{FAF19776-E710-45D7-982E-09644FEB4848}" type="parTrans" cxnId="{C84CC380-8A42-46FB-84E1-A20CDA1895C2}">
      <dgm:prSet/>
      <dgm:spPr/>
      <dgm:t>
        <a:bodyPr/>
        <a:lstStyle/>
        <a:p>
          <a:endParaRPr lang="es-ES"/>
        </a:p>
      </dgm:t>
    </dgm:pt>
    <dgm:pt modelId="{DF6DD322-C334-4E6F-827F-59A4DAE32A4F}" type="sibTrans" cxnId="{C84CC380-8A42-46FB-84E1-A20CDA1895C2}">
      <dgm:prSet/>
      <dgm:spPr/>
      <dgm:t>
        <a:bodyPr/>
        <a:lstStyle/>
        <a:p>
          <a:endParaRPr lang="es-ES"/>
        </a:p>
      </dgm:t>
    </dgm:pt>
    <dgm:pt modelId="{C58378E3-ADF1-46E6-8166-4BDBD5A5A04A}">
      <dgm:prSet/>
      <dgm:spPr/>
      <dgm:t>
        <a:bodyPr/>
        <a:lstStyle/>
        <a:p>
          <a:pPr rtl="0"/>
          <a:r>
            <a:rPr lang="es-ES" dirty="0" smtClean="0"/>
            <a:t>Mantiene una actitud de cambio en sus relaciones con las mujeres, en las que ya no toleran ningún tipo de desigualdad en razón del sexo</a:t>
          </a:r>
          <a:endParaRPr lang="es-ES" dirty="0"/>
        </a:p>
      </dgm:t>
    </dgm:pt>
    <dgm:pt modelId="{69BD2E94-7697-4E1E-81AB-AD4E0C8A77F5}" type="parTrans" cxnId="{9129CE8A-FCDE-4F94-9EA7-49DEBC33B8E8}">
      <dgm:prSet/>
      <dgm:spPr/>
      <dgm:t>
        <a:bodyPr/>
        <a:lstStyle/>
        <a:p>
          <a:endParaRPr lang="es-ES"/>
        </a:p>
      </dgm:t>
    </dgm:pt>
    <dgm:pt modelId="{3E3E93C6-9155-4150-9446-3F25CE19A994}" type="sibTrans" cxnId="{9129CE8A-FCDE-4F94-9EA7-49DEBC33B8E8}">
      <dgm:prSet/>
      <dgm:spPr/>
      <dgm:t>
        <a:bodyPr/>
        <a:lstStyle/>
        <a:p>
          <a:endParaRPr lang="es-ES"/>
        </a:p>
      </dgm:t>
    </dgm:pt>
    <dgm:pt modelId="{CC9A3ABF-9FCC-47F9-8032-3DEA944DF66A}">
      <dgm:prSet/>
      <dgm:spPr/>
      <dgm:t>
        <a:bodyPr/>
        <a:lstStyle/>
        <a:p>
          <a:pPr rtl="0"/>
          <a:r>
            <a:rPr lang="es-ES" smtClean="0"/>
            <a:t>Apoya efectivamente las justas reivindicaciones de las mujeres contra el sexismo. Comprende que no basta con las palabras y que es necesario que los hombres se posicionen activa y públicamente sobre el tema</a:t>
          </a:r>
          <a:endParaRPr lang="es-ES"/>
        </a:p>
      </dgm:t>
    </dgm:pt>
    <dgm:pt modelId="{A7EAC68F-EB9C-42C7-BA32-3D40044C9B2A}" type="parTrans" cxnId="{45C7BD20-A0F8-4268-819B-7EB125390852}">
      <dgm:prSet/>
      <dgm:spPr/>
      <dgm:t>
        <a:bodyPr/>
        <a:lstStyle/>
        <a:p>
          <a:endParaRPr lang="es-ES"/>
        </a:p>
      </dgm:t>
    </dgm:pt>
    <dgm:pt modelId="{71D972C4-B798-4DB7-A66F-CDFAE8D50ECA}" type="sibTrans" cxnId="{45C7BD20-A0F8-4268-819B-7EB125390852}">
      <dgm:prSet/>
      <dgm:spPr/>
      <dgm:t>
        <a:bodyPr/>
        <a:lstStyle/>
        <a:p>
          <a:endParaRPr lang="es-ES"/>
        </a:p>
      </dgm:t>
    </dgm:pt>
    <dgm:pt modelId="{70775779-DD54-4920-83BB-11820C3A222A}">
      <dgm:prSet/>
      <dgm:spPr/>
      <dgm:t>
        <a:bodyPr/>
        <a:lstStyle/>
        <a:p>
          <a:pPr rtl="0"/>
          <a:r>
            <a:rPr lang="es-ES" smtClean="0"/>
            <a:t>Está aprendiendo a verse como un ser sensible, afectivo y, sobre todo, vulnerable. Además, está intentando superar su tradicional aislamiento emocional</a:t>
          </a:r>
          <a:endParaRPr lang="es-ES"/>
        </a:p>
      </dgm:t>
    </dgm:pt>
    <dgm:pt modelId="{8F16F4AD-AA5A-4008-AD88-68AFC43B1727}" type="parTrans" cxnId="{269ADCA9-11BE-4ADF-A4AC-E557E84CB947}">
      <dgm:prSet/>
      <dgm:spPr/>
      <dgm:t>
        <a:bodyPr/>
        <a:lstStyle/>
        <a:p>
          <a:endParaRPr lang="es-ES"/>
        </a:p>
      </dgm:t>
    </dgm:pt>
    <dgm:pt modelId="{B042091C-52B1-411D-B277-D40AA4C0E884}" type="sibTrans" cxnId="{269ADCA9-11BE-4ADF-A4AC-E557E84CB947}">
      <dgm:prSet/>
      <dgm:spPr/>
      <dgm:t>
        <a:bodyPr/>
        <a:lstStyle/>
        <a:p>
          <a:endParaRPr lang="es-ES"/>
        </a:p>
      </dgm:t>
    </dgm:pt>
    <dgm:pt modelId="{4AC04885-01A4-4A86-9282-FC3582C2972B}" type="pres">
      <dgm:prSet presAssocID="{EA94DCE7-C5ED-4B34-B939-F28D256FE1F6}" presName="vert0" presStyleCnt="0">
        <dgm:presLayoutVars>
          <dgm:dir/>
          <dgm:animOne val="branch"/>
          <dgm:animLvl val="lvl"/>
        </dgm:presLayoutVars>
      </dgm:prSet>
      <dgm:spPr/>
      <dgm:t>
        <a:bodyPr/>
        <a:lstStyle/>
        <a:p>
          <a:endParaRPr lang="es-ES"/>
        </a:p>
      </dgm:t>
    </dgm:pt>
    <dgm:pt modelId="{BF6805D3-2BC4-4CE9-98F0-402B4390413A}" type="pres">
      <dgm:prSet presAssocID="{73C6C5D2-59D5-46D2-AD61-734D0FE32383}" presName="thickLine" presStyleLbl="alignNode1" presStyleIdx="0" presStyleCnt="5"/>
      <dgm:spPr/>
    </dgm:pt>
    <dgm:pt modelId="{283551BF-D1B0-48AB-8612-E67EE9A4C99C}" type="pres">
      <dgm:prSet presAssocID="{73C6C5D2-59D5-46D2-AD61-734D0FE32383}" presName="horz1" presStyleCnt="0"/>
      <dgm:spPr/>
    </dgm:pt>
    <dgm:pt modelId="{31806473-74A5-4382-A8DB-8F05C9FBFA7D}" type="pres">
      <dgm:prSet presAssocID="{73C6C5D2-59D5-46D2-AD61-734D0FE32383}" presName="tx1" presStyleLbl="revTx" presStyleIdx="0" presStyleCnt="5"/>
      <dgm:spPr/>
      <dgm:t>
        <a:bodyPr/>
        <a:lstStyle/>
        <a:p>
          <a:endParaRPr lang="es-ES"/>
        </a:p>
      </dgm:t>
    </dgm:pt>
    <dgm:pt modelId="{EA1A8FA8-BD4E-4A52-BE9B-4969C1BA6FF2}" type="pres">
      <dgm:prSet presAssocID="{73C6C5D2-59D5-46D2-AD61-734D0FE32383}" presName="vert1" presStyleCnt="0"/>
      <dgm:spPr/>
    </dgm:pt>
    <dgm:pt modelId="{73BF0BB3-8403-46DB-A358-AA5D125982E7}" type="pres">
      <dgm:prSet presAssocID="{7D871DBD-C40A-4646-8EE1-B2F8701FC470}" presName="thickLine" presStyleLbl="alignNode1" presStyleIdx="1" presStyleCnt="5"/>
      <dgm:spPr/>
    </dgm:pt>
    <dgm:pt modelId="{33FF556A-779F-44BC-89A9-A07081A21493}" type="pres">
      <dgm:prSet presAssocID="{7D871DBD-C40A-4646-8EE1-B2F8701FC470}" presName="horz1" presStyleCnt="0"/>
      <dgm:spPr/>
    </dgm:pt>
    <dgm:pt modelId="{CDBB9C07-55F9-40C2-94D8-A1AD856297E9}" type="pres">
      <dgm:prSet presAssocID="{7D871DBD-C40A-4646-8EE1-B2F8701FC470}" presName="tx1" presStyleLbl="revTx" presStyleIdx="1" presStyleCnt="5"/>
      <dgm:spPr/>
      <dgm:t>
        <a:bodyPr/>
        <a:lstStyle/>
        <a:p>
          <a:endParaRPr lang="es-ES"/>
        </a:p>
      </dgm:t>
    </dgm:pt>
    <dgm:pt modelId="{B8155E76-3798-4363-92F2-00FD8AC91EA7}" type="pres">
      <dgm:prSet presAssocID="{7D871DBD-C40A-4646-8EE1-B2F8701FC470}" presName="vert1" presStyleCnt="0"/>
      <dgm:spPr/>
    </dgm:pt>
    <dgm:pt modelId="{5F01402C-4384-4C89-B4FE-AB74E879C178}" type="pres">
      <dgm:prSet presAssocID="{C58378E3-ADF1-46E6-8166-4BDBD5A5A04A}" presName="thickLine" presStyleLbl="alignNode1" presStyleIdx="2" presStyleCnt="5"/>
      <dgm:spPr/>
    </dgm:pt>
    <dgm:pt modelId="{8482038E-DB9F-40D8-8B61-CD58C748D1F8}" type="pres">
      <dgm:prSet presAssocID="{C58378E3-ADF1-46E6-8166-4BDBD5A5A04A}" presName="horz1" presStyleCnt="0"/>
      <dgm:spPr/>
    </dgm:pt>
    <dgm:pt modelId="{AC60EF64-A18D-441B-A239-7D71DDCC54F3}" type="pres">
      <dgm:prSet presAssocID="{C58378E3-ADF1-46E6-8166-4BDBD5A5A04A}" presName="tx1" presStyleLbl="revTx" presStyleIdx="2" presStyleCnt="5"/>
      <dgm:spPr/>
      <dgm:t>
        <a:bodyPr/>
        <a:lstStyle/>
        <a:p>
          <a:endParaRPr lang="es-ES"/>
        </a:p>
      </dgm:t>
    </dgm:pt>
    <dgm:pt modelId="{318BBFD8-C07A-4C7F-B2EC-05669DE7C329}" type="pres">
      <dgm:prSet presAssocID="{C58378E3-ADF1-46E6-8166-4BDBD5A5A04A}" presName="vert1" presStyleCnt="0"/>
      <dgm:spPr/>
    </dgm:pt>
    <dgm:pt modelId="{6289D474-A395-4218-BBFB-0B11A0FA1415}" type="pres">
      <dgm:prSet presAssocID="{CC9A3ABF-9FCC-47F9-8032-3DEA944DF66A}" presName="thickLine" presStyleLbl="alignNode1" presStyleIdx="3" presStyleCnt="5"/>
      <dgm:spPr/>
    </dgm:pt>
    <dgm:pt modelId="{4107CDFF-2802-4B69-A6BB-556BF4107242}" type="pres">
      <dgm:prSet presAssocID="{CC9A3ABF-9FCC-47F9-8032-3DEA944DF66A}" presName="horz1" presStyleCnt="0"/>
      <dgm:spPr/>
    </dgm:pt>
    <dgm:pt modelId="{55BF467C-7FD3-46B4-BE73-86C791511FA8}" type="pres">
      <dgm:prSet presAssocID="{CC9A3ABF-9FCC-47F9-8032-3DEA944DF66A}" presName="tx1" presStyleLbl="revTx" presStyleIdx="3" presStyleCnt="5"/>
      <dgm:spPr/>
      <dgm:t>
        <a:bodyPr/>
        <a:lstStyle/>
        <a:p>
          <a:endParaRPr lang="es-ES"/>
        </a:p>
      </dgm:t>
    </dgm:pt>
    <dgm:pt modelId="{F390234F-01B8-4D31-A068-30F45F47BF62}" type="pres">
      <dgm:prSet presAssocID="{CC9A3ABF-9FCC-47F9-8032-3DEA944DF66A}" presName="vert1" presStyleCnt="0"/>
      <dgm:spPr/>
    </dgm:pt>
    <dgm:pt modelId="{936A12A0-2956-4ECF-A3D7-931716CE9B9B}" type="pres">
      <dgm:prSet presAssocID="{70775779-DD54-4920-83BB-11820C3A222A}" presName="thickLine" presStyleLbl="alignNode1" presStyleIdx="4" presStyleCnt="5"/>
      <dgm:spPr/>
    </dgm:pt>
    <dgm:pt modelId="{8AD806A5-DB94-4785-A865-001FB797DA1A}" type="pres">
      <dgm:prSet presAssocID="{70775779-DD54-4920-83BB-11820C3A222A}" presName="horz1" presStyleCnt="0"/>
      <dgm:spPr/>
    </dgm:pt>
    <dgm:pt modelId="{4D148F85-31C7-46CE-AD2A-5026E8C9D067}" type="pres">
      <dgm:prSet presAssocID="{70775779-DD54-4920-83BB-11820C3A222A}" presName="tx1" presStyleLbl="revTx" presStyleIdx="4" presStyleCnt="5"/>
      <dgm:spPr/>
      <dgm:t>
        <a:bodyPr/>
        <a:lstStyle/>
        <a:p>
          <a:endParaRPr lang="es-ES"/>
        </a:p>
      </dgm:t>
    </dgm:pt>
    <dgm:pt modelId="{CA5FDA7A-2082-4510-8B52-986826E20A62}" type="pres">
      <dgm:prSet presAssocID="{70775779-DD54-4920-83BB-11820C3A222A}" presName="vert1" presStyleCnt="0"/>
      <dgm:spPr/>
    </dgm:pt>
  </dgm:ptLst>
  <dgm:cxnLst>
    <dgm:cxn modelId="{8084971B-67D9-4211-A2DC-7F5B3F72C543}" type="presOf" srcId="{7D871DBD-C40A-4646-8EE1-B2F8701FC470}" destId="{CDBB9C07-55F9-40C2-94D8-A1AD856297E9}" srcOrd="0" destOrd="0" presId="urn:microsoft.com/office/officeart/2008/layout/LinedList"/>
    <dgm:cxn modelId="{456F7AE3-D70C-4492-9C9B-9811245FB39D}" srcId="{EA94DCE7-C5ED-4B34-B939-F28D256FE1F6}" destId="{73C6C5D2-59D5-46D2-AD61-734D0FE32383}" srcOrd="0" destOrd="0" parTransId="{2BA0162F-6E91-4E20-8153-AE84F93C3E4E}" sibTransId="{B6428E40-DD4D-40C7-832A-9EDCB9E263F4}"/>
    <dgm:cxn modelId="{8B818CF4-9B25-4B10-A533-1BA78BB0CD3F}" type="presOf" srcId="{73C6C5D2-59D5-46D2-AD61-734D0FE32383}" destId="{31806473-74A5-4382-A8DB-8F05C9FBFA7D}" srcOrd="0" destOrd="0" presId="urn:microsoft.com/office/officeart/2008/layout/LinedList"/>
    <dgm:cxn modelId="{9129CE8A-FCDE-4F94-9EA7-49DEBC33B8E8}" srcId="{EA94DCE7-C5ED-4B34-B939-F28D256FE1F6}" destId="{C58378E3-ADF1-46E6-8166-4BDBD5A5A04A}" srcOrd="2" destOrd="0" parTransId="{69BD2E94-7697-4E1E-81AB-AD4E0C8A77F5}" sibTransId="{3E3E93C6-9155-4150-9446-3F25CE19A994}"/>
    <dgm:cxn modelId="{0C789C26-3106-470F-A11A-619336848490}" type="presOf" srcId="{70775779-DD54-4920-83BB-11820C3A222A}" destId="{4D148F85-31C7-46CE-AD2A-5026E8C9D067}" srcOrd="0" destOrd="0" presId="urn:microsoft.com/office/officeart/2008/layout/LinedList"/>
    <dgm:cxn modelId="{45C7BD20-A0F8-4268-819B-7EB125390852}" srcId="{EA94DCE7-C5ED-4B34-B939-F28D256FE1F6}" destId="{CC9A3ABF-9FCC-47F9-8032-3DEA944DF66A}" srcOrd="3" destOrd="0" parTransId="{A7EAC68F-EB9C-42C7-BA32-3D40044C9B2A}" sibTransId="{71D972C4-B798-4DB7-A66F-CDFAE8D50ECA}"/>
    <dgm:cxn modelId="{C84CC380-8A42-46FB-84E1-A20CDA1895C2}" srcId="{EA94DCE7-C5ED-4B34-B939-F28D256FE1F6}" destId="{7D871DBD-C40A-4646-8EE1-B2F8701FC470}" srcOrd="1" destOrd="0" parTransId="{FAF19776-E710-45D7-982E-09644FEB4848}" sibTransId="{DF6DD322-C334-4E6F-827F-59A4DAE32A4F}"/>
    <dgm:cxn modelId="{34B32EAE-D1B6-4A78-A528-B7F88F69C71B}" type="presOf" srcId="{EA94DCE7-C5ED-4B34-B939-F28D256FE1F6}" destId="{4AC04885-01A4-4A86-9282-FC3582C2972B}" srcOrd="0" destOrd="0" presId="urn:microsoft.com/office/officeart/2008/layout/LinedList"/>
    <dgm:cxn modelId="{95B55A7F-33F1-4FA0-8508-491855B49F9A}" type="presOf" srcId="{CC9A3ABF-9FCC-47F9-8032-3DEA944DF66A}" destId="{55BF467C-7FD3-46B4-BE73-86C791511FA8}" srcOrd="0" destOrd="0" presId="urn:microsoft.com/office/officeart/2008/layout/LinedList"/>
    <dgm:cxn modelId="{8CDCC7A1-DC03-45DF-88FD-41B58A571EA5}" type="presOf" srcId="{C58378E3-ADF1-46E6-8166-4BDBD5A5A04A}" destId="{AC60EF64-A18D-441B-A239-7D71DDCC54F3}" srcOrd="0" destOrd="0" presId="urn:microsoft.com/office/officeart/2008/layout/LinedList"/>
    <dgm:cxn modelId="{269ADCA9-11BE-4ADF-A4AC-E557E84CB947}" srcId="{EA94DCE7-C5ED-4B34-B939-F28D256FE1F6}" destId="{70775779-DD54-4920-83BB-11820C3A222A}" srcOrd="4" destOrd="0" parTransId="{8F16F4AD-AA5A-4008-AD88-68AFC43B1727}" sibTransId="{B042091C-52B1-411D-B277-D40AA4C0E884}"/>
    <dgm:cxn modelId="{7B9E4621-ACE5-4877-A7D8-3138F3025C3E}" type="presParOf" srcId="{4AC04885-01A4-4A86-9282-FC3582C2972B}" destId="{BF6805D3-2BC4-4CE9-98F0-402B4390413A}" srcOrd="0" destOrd="0" presId="urn:microsoft.com/office/officeart/2008/layout/LinedList"/>
    <dgm:cxn modelId="{ACE3DE6C-C814-4D08-903F-8C8242BCAAFE}" type="presParOf" srcId="{4AC04885-01A4-4A86-9282-FC3582C2972B}" destId="{283551BF-D1B0-48AB-8612-E67EE9A4C99C}" srcOrd="1" destOrd="0" presId="urn:microsoft.com/office/officeart/2008/layout/LinedList"/>
    <dgm:cxn modelId="{86F0EBAB-8FD6-4938-BB3B-081788FEA7C2}" type="presParOf" srcId="{283551BF-D1B0-48AB-8612-E67EE9A4C99C}" destId="{31806473-74A5-4382-A8DB-8F05C9FBFA7D}" srcOrd="0" destOrd="0" presId="urn:microsoft.com/office/officeart/2008/layout/LinedList"/>
    <dgm:cxn modelId="{97B93314-6609-4D8E-AE88-03CBA2339A43}" type="presParOf" srcId="{283551BF-D1B0-48AB-8612-E67EE9A4C99C}" destId="{EA1A8FA8-BD4E-4A52-BE9B-4969C1BA6FF2}" srcOrd="1" destOrd="0" presId="urn:microsoft.com/office/officeart/2008/layout/LinedList"/>
    <dgm:cxn modelId="{674B238A-2767-4E7F-9676-74712AD028AF}" type="presParOf" srcId="{4AC04885-01A4-4A86-9282-FC3582C2972B}" destId="{73BF0BB3-8403-46DB-A358-AA5D125982E7}" srcOrd="2" destOrd="0" presId="urn:microsoft.com/office/officeart/2008/layout/LinedList"/>
    <dgm:cxn modelId="{235EE4F1-2011-48CC-B310-DFA0A357E3E9}" type="presParOf" srcId="{4AC04885-01A4-4A86-9282-FC3582C2972B}" destId="{33FF556A-779F-44BC-89A9-A07081A21493}" srcOrd="3" destOrd="0" presId="urn:microsoft.com/office/officeart/2008/layout/LinedList"/>
    <dgm:cxn modelId="{D6994D33-C6AD-4238-8BC4-D23B2A6EA0FC}" type="presParOf" srcId="{33FF556A-779F-44BC-89A9-A07081A21493}" destId="{CDBB9C07-55F9-40C2-94D8-A1AD856297E9}" srcOrd="0" destOrd="0" presId="urn:microsoft.com/office/officeart/2008/layout/LinedList"/>
    <dgm:cxn modelId="{5B4D81C1-FF77-4800-BA5C-F56513237C6D}" type="presParOf" srcId="{33FF556A-779F-44BC-89A9-A07081A21493}" destId="{B8155E76-3798-4363-92F2-00FD8AC91EA7}" srcOrd="1" destOrd="0" presId="urn:microsoft.com/office/officeart/2008/layout/LinedList"/>
    <dgm:cxn modelId="{B8D74A27-50E7-447E-9E9B-F4241D4C7AF7}" type="presParOf" srcId="{4AC04885-01A4-4A86-9282-FC3582C2972B}" destId="{5F01402C-4384-4C89-B4FE-AB74E879C178}" srcOrd="4" destOrd="0" presId="urn:microsoft.com/office/officeart/2008/layout/LinedList"/>
    <dgm:cxn modelId="{33903A54-C465-4BDE-9CDC-4D1DCBB947BD}" type="presParOf" srcId="{4AC04885-01A4-4A86-9282-FC3582C2972B}" destId="{8482038E-DB9F-40D8-8B61-CD58C748D1F8}" srcOrd="5" destOrd="0" presId="urn:microsoft.com/office/officeart/2008/layout/LinedList"/>
    <dgm:cxn modelId="{F5D38A37-3222-4DB3-A0B8-E07808411933}" type="presParOf" srcId="{8482038E-DB9F-40D8-8B61-CD58C748D1F8}" destId="{AC60EF64-A18D-441B-A239-7D71DDCC54F3}" srcOrd="0" destOrd="0" presId="urn:microsoft.com/office/officeart/2008/layout/LinedList"/>
    <dgm:cxn modelId="{FB3925DA-4F5B-497F-84C2-3E44F43C2767}" type="presParOf" srcId="{8482038E-DB9F-40D8-8B61-CD58C748D1F8}" destId="{318BBFD8-C07A-4C7F-B2EC-05669DE7C329}" srcOrd="1" destOrd="0" presId="urn:microsoft.com/office/officeart/2008/layout/LinedList"/>
    <dgm:cxn modelId="{FE094E78-7C77-4580-A559-869D5561A05C}" type="presParOf" srcId="{4AC04885-01A4-4A86-9282-FC3582C2972B}" destId="{6289D474-A395-4218-BBFB-0B11A0FA1415}" srcOrd="6" destOrd="0" presId="urn:microsoft.com/office/officeart/2008/layout/LinedList"/>
    <dgm:cxn modelId="{5BEC984D-9B99-40B3-A239-C265F77648A8}" type="presParOf" srcId="{4AC04885-01A4-4A86-9282-FC3582C2972B}" destId="{4107CDFF-2802-4B69-A6BB-556BF4107242}" srcOrd="7" destOrd="0" presId="urn:microsoft.com/office/officeart/2008/layout/LinedList"/>
    <dgm:cxn modelId="{3AB6E03F-8020-439B-8224-4B1F11A048CB}" type="presParOf" srcId="{4107CDFF-2802-4B69-A6BB-556BF4107242}" destId="{55BF467C-7FD3-46B4-BE73-86C791511FA8}" srcOrd="0" destOrd="0" presId="urn:microsoft.com/office/officeart/2008/layout/LinedList"/>
    <dgm:cxn modelId="{44CA856D-C3A6-426F-823B-0F8E4E2B79AD}" type="presParOf" srcId="{4107CDFF-2802-4B69-A6BB-556BF4107242}" destId="{F390234F-01B8-4D31-A068-30F45F47BF62}" srcOrd="1" destOrd="0" presId="urn:microsoft.com/office/officeart/2008/layout/LinedList"/>
    <dgm:cxn modelId="{37312524-0B1D-4DD7-A9EA-65668C942D9E}" type="presParOf" srcId="{4AC04885-01A4-4A86-9282-FC3582C2972B}" destId="{936A12A0-2956-4ECF-A3D7-931716CE9B9B}" srcOrd="8" destOrd="0" presId="urn:microsoft.com/office/officeart/2008/layout/LinedList"/>
    <dgm:cxn modelId="{4ECFB940-6268-4FF9-87A8-A57F7D39C76E}" type="presParOf" srcId="{4AC04885-01A4-4A86-9282-FC3582C2972B}" destId="{8AD806A5-DB94-4785-A865-001FB797DA1A}" srcOrd="9" destOrd="0" presId="urn:microsoft.com/office/officeart/2008/layout/LinedList"/>
    <dgm:cxn modelId="{E3BFAFB5-A18E-4AF3-AC61-194E9BCEDEB1}" type="presParOf" srcId="{8AD806A5-DB94-4785-A865-001FB797DA1A}" destId="{4D148F85-31C7-46CE-AD2A-5026E8C9D067}" srcOrd="0" destOrd="0" presId="urn:microsoft.com/office/officeart/2008/layout/LinedList"/>
    <dgm:cxn modelId="{3E52F658-8E99-4997-91F4-5CC757F76007}" type="presParOf" srcId="{8AD806A5-DB94-4785-A865-001FB797DA1A}" destId="{CA5FDA7A-2082-4510-8B52-986826E20A6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94DCE7-C5ED-4B34-B939-F28D256FE1F6}" type="doc">
      <dgm:prSet loTypeId="urn:microsoft.com/office/officeart/2008/layout/LinedList" loCatId="list" qsTypeId="urn:microsoft.com/office/officeart/2005/8/quickstyle/simple1" qsCatId="simple" csTypeId="urn:microsoft.com/office/officeart/2005/8/colors/accent6_1" csCatId="accent6" phldr="1"/>
      <dgm:spPr/>
      <dgm:t>
        <a:bodyPr/>
        <a:lstStyle/>
        <a:p>
          <a:endParaRPr lang="es-ES"/>
        </a:p>
      </dgm:t>
    </dgm:pt>
    <dgm:pt modelId="{73C6C5D2-59D5-46D2-AD61-734D0FE32383}">
      <dgm:prSet/>
      <dgm:spPr/>
      <dgm:t>
        <a:bodyPr/>
        <a:lstStyle/>
        <a:p>
          <a:pPr rtl="0"/>
          <a:r>
            <a:rPr lang="es-ES" dirty="0" smtClean="0"/>
            <a:t>Ha iniciado un proceso de replanteamiento de la relación con sus hijos e hijas. Ya no acepta continuar con un papel secundario e intenta que la relación sea más completa, aprendiendo a implicarse directamente con ellos y ellas</a:t>
          </a:r>
          <a:endParaRPr lang="es-ES" dirty="0"/>
        </a:p>
      </dgm:t>
    </dgm:pt>
    <dgm:pt modelId="{2BA0162F-6E91-4E20-8153-AE84F93C3E4E}" type="parTrans" cxnId="{456F7AE3-D70C-4492-9C9B-9811245FB39D}">
      <dgm:prSet/>
      <dgm:spPr/>
      <dgm:t>
        <a:bodyPr/>
        <a:lstStyle/>
        <a:p>
          <a:endParaRPr lang="es-ES"/>
        </a:p>
      </dgm:t>
    </dgm:pt>
    <dgm:pt modelId="{B6428E40-DD4D-40C7-832A-9EDCB9E263F4}" type="sibTrans" cxnId="{456F7AE3-D70C-4492-9C9B-9811245FB39D}">
      <dgm:prSet/>
      <dgm:spPr/>
      <dgm:t>
        <a:bodyPr/>
        <a:lstStyle/>
        <a:p>
          <a:endParaRPr lang="es-ES"/>
        </a:p>
      </dgm:t>
    </dgm:pt>
    <dgm:pt modelId="{02A4C94E-70E5-4914-9C22-110BA993FA37}">
      <dgm:prSet/>
      <dgm:spPr/>
      <dgm:t>
        <a:bodyPr/>
        <a:lstStyle/>
        <a:p>
          <a:pPr rtl="0"/>
          <a:r>
            <a:rPr lang="es-ES" dirty="0" smtClean="0"/>
            <a:t>Intenta ir superando el miedo y el rechazo ante situaciones de cercanía y complicidad con otros hombres. Comprende que la compañía y la ayuda de otros hombres le es necesaria para su desarrollo vital. Acepta su apoyo y está aprendiendo a no verlos como competidores</a:t>
          </a:r>
          <a:endParaRPr lang="es-ES" dirty="0"/>
        </a:p>
      </dgm:t>
    </dgm:pt>
    <dgm:pt modelId="{830712FF-1E71-45A7-966F-41C812B317D5}" type="parTrans" cxnId="{F5101D70-9F37-45B4-919F-3928651B3CD8}">
      <dgm:prSet/>
      <dgm:spPr/>
    </dgm:pt>
    <dgm:pt modelId="{C340F103-9541-4250-9F76-31EF65C545EB}" type="sibTrans" cxnId="{F5101D70-9F37-45B4-919F-3928651B3CD8}">
      <dgm:prSet/>
      <dgm:spPr/>
    </dgm:pt>
    <dgm:pt modelId="{48487BEF-9D9B-404C-8F28-1006A16B1CAF}">
      <dgm:prSet/>
      <dgm:spPr/>
      <dgm:t>
        <a:bodyPr/>
        <a:lstStyle/>
        <a:p>
          <a:pPr rtl="0"/>
          <a:r>
            <a:rPr lang="es-ES" dirty="0" smtClean="0"/>
            <a:t>Avanza en un proceso de renovación de su sexualidad, intentando vivirla de la forma más natural y plena, sin los determinantes que el modelo tradicional masculino le ha impuesto</a:t>
          </a:r>
          <a:endParaRPr lang="es-ES" dirty="0"/>
        </a:p>
      </dgm:t>
    </dgm:pt>
    <dgm:pt modelId="{43EC7690-0336-4F67-90E5-1DAEA728F8ED}" type="parTrans" cxnId="{8D99210F-5098-49B1-A6D8-B3DFBF09B5E5}">
      <dgm:prSet/>
      <dgm:spPr/>
    </dgm:pt>
    <dgm:pt modelId="{8CB9ED32-7852-4ABA-9B19-DD537E3734BA}" type="sibTrans" cxnId="{8D99210F-5098-49B1-A6D8-B3DFBF09B5E5}">
      <dgm:prSet/>
      <dgm:spPr/>
    </dgm:pt>
    <dgm:pt modelId="{4AC04885-01A4-4A86-9282-FC3582C2972B}" type="pres">
      <dgm:prSet presAssocID="{EA94DCE7-C5ED-4B34-B939-F28D256FE1F6}" presName="vert0" presStyleCnt="0">
        <dgm:presLayoutVars>
          <dgm:dir/>
          <dgm:animOne val="branch"/>
          <dgm:animLvl val="lvl"/>
        </dgm:presLayoutVars>
      </dgm:prSet>
      <dgm:spPr/>
      <dgm:t>
        <a:bodyPr/>
        <a:lstStyle/>
        <a:p>
          <a:endParaRPr lang="es-ES"/>
        </a:p>
      </dgm:t>
    </dgm:pt>
    <dgm:pt modelId="{BF6805D3-2BC4-4CE9-98F0-402B4390413A}" type="pres">
      <dgm:prSet presAssocID="{73C6C5D2-59D5-46D2-AD61-734D0FE32383}" presName="thickLine" presStyleLbl="alignNode1" presStyleIdx="0" presStyleCnt="3"/>
      <dgm:spPr/>
    </dgm:pt>
    <dgm:pt modelId="{283551BF-D1B0-48AB-8612-E67EE9A4C99C}" type="pres">
      <dgm:prSet presAssocID="{73C6C5D2-59D5-46D2-AD61-734D0FE32383}" presName="horz1" presStyleCnt="0"/>
      <dgm:spPr/>
    </dgm:pt>
    <dgm:pt modelId="{31806473-74A5-4382-A8DB-8F05C9FBFA7D}" type="pres">
      <dgm:prSet presAssocID="{73C6C5D2-59D5-46D2-AD61-734D0FE32383}" presName="tx1" presStyleLbl="revTx" presStyleIdx="0" presStyleCnt="3"/>
      <dgm:spPr/>
      <dgm:t>
        <a:bodyPr/>
        <a:lstStyle/>
        <a:p>
          <a:endParaRPr lang="es-ES"/>
        </a:p>
      </dgm:t>
    </dgm:pt>
    <dgm:pt modelId="{EA1A8FA8-BD4E-4A52-BE9B-4969C1BA6FF2}" type="pres">
      <dgm:prSet presAssocID="{73C6C5D2-59D5-46D2-AD61-734D0FE32383}" presName="vert1" presStyleCnt="0"/>
      <dgm:spPr/>
    </dgm:pt>
    <dgm:pt modelId="{B3F7A178-67C6-4612-A316-C6A3832EDC17}" type="pres">
      <dgm:prSet presAssocID="{02A4C94E-70E5-4914-9C22-110BA993FA37}" presName="thickLine" presStyleLbl="alignNode1" presStyleIdx="1" presStyleCnt="3"/>
      <dgm:spPr/>
    </dgm:pt>
    <dgm:pt modelId="{78435940-52CC-44ED-90DC-519BE84F253E}" type="pres">
      <dgm:prSet presAssocID="{02A4C94E-70E5-4914-9C22-110BA993FA37}" presName="horz1" presStyleCnt="0"/>
      <dgm:spPr/>
    </dgm:pt>
    <dgm:pt modelId="{5ED51B97-9B91-4407-8457-F25576ED2D44}" type="pres">
      <dgm:prSet presAssocID="{02A4C94E-70E5-4914-9C22-110BA993FA37}" presName="tx1" presStyleLbl="revTx" presStyleIdx="1" presStyleCnt="3"/>
      <dgm:spPr/>
      <dgm:t>
        <a:bodyPr/>
        <a:lstStyle/>
        <a:p>
          <a:endParaRPr lang="es-ES"/>
        </a:p>
      </dgm:t>
    </dgm:pt>
    <dgm:pt modelId="{551F97B6-1858-445F-BE51-1ED6D16CFC47}" type="pres">
      <dgm:prSet presAssocID="{02A4C94E-70E5-4914-9C22-110BA993FA37}" presName="vert1" presStyleCnt="0"/>
      <dgm:spPr/>
    </dgm:pt>
    <dgm:pt modelId="{42EAEF49-6373-4F61-96F2-FEF57A54FDDE}" type="pres">
      <dgm:prSet presAssocID="{48487BEF-9D9B-404C-8F28-1006A16B1CAF}" presName="thickLine" presStyleLbl="alignNode1" presStyleIdx="2" presStyleCnt="3"/>
      <dgm:spPr/>
    </dgm:pt>
    <dgm:pt modelId="{8C4F6861-D2BD-4B2B-A314-A5C25AB30651}" type="pres">
      <dgm:prSet presAssocID="{48487BEF-9D9B-404C-8F28-1006A16B1CAF}" presName="horz1" presStyleCnt="0"/>
      <dgm:spPr/>
    </dgm:pt>
    <dgm:pt modelId="{DDD0DA2E-67F9-4C09-9498-CDC356283FF2}" type="pres">
      <dgm:prSet presAssocID="{48487BEF-9D9B-404C-8F28-1006A16B1CAF}" presName="tx1" presStyleLbl="revTx" presStyleIdx="2" presStyleCnt="3"/>
      <dgm:spPr/>
      <dgm:t>
        <a:bodyPr/>
        <a:lstStyle/>
        <a:p>
          <a:endParaRPr lang="es-ES"/>
        </a:p>
      </dgm:t>
    </dgm:pt>
    <dgm:pt modelId="{0F349CBD-0CFD-41BB-889C-A24453F71337}" type="pres">
      <dgm:prSet presAssocID="{48487BEF-9D9B-404C-8F28-1006A16B1CAF}" presName="vert1" presStyleCnt="0"/>
      <dgm:spPr/>
    </dgm:pt>
  </dgm:ptLst>
  <dgm:cxnLst>
    <dgm:cxn modelId="{456F7AE3-D70C-4492-9C9B-9811245FB39D}" srcId="{EA94DCE7-C5ED-4B34-B939-F28D256FE1F6}" destId="{73C6C5D2-59D5-46D2-AD61-734D0FE32383}" srcOrd="0" destOrd="0" parTransId="{2BA0162F-6E91-4E20-8153-AE84F93C3E4E}" sibTransId="{B6428E40-DD4D-40C7-832A-9EDCB9E263F4}"/>
    <dgm:cxn modelId="{F5101D70-9F37-45B4-919F-3928651B3CD8}" srcId="{EA94DCE7-C5ED-4B34-B939-F28D256FE1F6}" destId="{02A4C94E-70E5-4914-9C22-110BA993FA37}" srcOrd="1" destOrd="0" parTransId="{830712FF-1E71-45A7-966F-41C812B317D5}" sibTransId="{C340F103-9541-4250-9F76-31EF65C545EB}"/>
    <dgm:cxn modelId="{CAE5C29E-9FDD-4561-AE2F-9E2399CFAFA0}" type="presOf" srcId="{02A4C94E-70E5-4914-9C22-110BA993FA37}" destId="{5ED51B97-9B91-4407-8457-F25576ED2D44}" srcOrd="0" destOrd="0" presId="urn:microsoft.com/office/officeart/2008/layout/LinedList"/>
    <dgm:cxn modelId="{2451A15D-26A6-465B-A893-F1D8CF77C3CF}" type="presOf" srcId="{73C6C5D2-59D5-46D2-AD61-734D0FE32383}" destId="{31806473-74A5-4382-A8DB-8F05C9FBFA7D}" srcOrd="0" destOrd="0" presId="urn:microsoft.com/office/officeart/2008/layout/LinedList"/>
    <dgm:cxn modelId="{C0E04D34-562F-4373-AEE6-98DFAF7E5CA5}" type="presOf" srcId="{EA94DCE7-C5ED-4B34-B939-F28D256FE1F6}" destId="{4AC04885-01A4-4A86-9282-FC3582C2972B}" srcOrd="0" destOrd="0" presId="urn:microsoft.com/office/officeart/2008/layout/LinedList"/>
    <dgm:cxn modelId="{8D99210F-5098-49B1-A6D8-B3DFBF09B5E5}" srcId="{EA94DCE7-C5ED-4B34-B939-F28D256FE1F6}" destId="{48487BEF-9D9B-404C-8F28-1006A16B1CAF}" srcOrd="2" destOrd="0" parTransId="{43EC7690-0336-4F67-90E5-1DAEA728F8ED}" sibTransId="{8CB9ED32-7852-4ABA-9B19-DD537E3734BA}"/>
    <dgm:cxn modelId="{8C92A2FE-976A-44FD-88FE-38A4E955FD23}" type="presOf" srcId="{48487BEF-9D9B-404C-8F28-1006A16B1CAF}" destId="{DDD0DA2E-67F9-4C09-9498-CDC356283FF2}" srcOrd="0" destOrd="0" presId="urn:microsoft.com/office/officeart/2008/layout/LinedList"/>
    <dgm:cxn modelId="{234A183B-FAA1-4DBA-993D-BD1B509AB0D7}" type="presParOf" srcId="{4AC04885-01A4-4A86-9282-FC3582C2972B}" destId="{BF6805D3-2BC4-4CE9-98F0-402B4390413A}" srcOrd="0" destOrd="0" presId="urn:microsoft.com/office/officeart/2008/layout/LinedList"/>
    <dgm:cxn modelId="{80D6C01C-E7D0-4D0F-AB9D-9693351A57EF}" type="presParOf" srcId="{4AC04885-01A4-4A86-9282-FC3582C2972B}" destId="{283551BF-D1B0-48AB-8612-E67EE9A4C99C}" srcOrd="1" destOrd="0" presId="urn:microsoft.com/office/officeart/2008/layout/LinedList"/>
    <dgm:cxn modelId="{3AB7AE40-0B8A-4CD0-9811-C8C55516ED07}" type="presParOf" srcId="{283551BF-D1B0-48AB-8612-E67EE9A4C99C}" destId="{31806473-74A5-4382-A8DB-8F05C9FBFA7D}" srcOrd="0" destOrd="0" presId="urn:microsoft.com/office/officeart/2008/layout/LinedList"/>
    <dgm:cxn modelId="{1ED56FF2-81C3-4462-BD7A-C72B05C52283}" type="presParOf" srcId="{283551BF-D1B0-48AB-8612-E67EE9A4C99C}" destId="{EA1A8FA8-BD4E-4A52-BE9B-4969C1BA6FF2}" srcOrd="1" destOrd="0" presId="urn:microsoft.com/office/officeart/2008/layout/LinedList"/>
    <dgm:cxn modelId="{2194ECB8-1E75-43D8-8F49-1D8B104B03D9}" type="presParOf" srcId="{4AC04885-01A4-4A86-9282-FC3582C2972B}" destId="{B3F7A178-67C6-4612-A316-C6A3832EDC17}" srcOrd="2" destOrd="0" presId="urn:microsoft.com/office/officeart/2008/layout/LinedList"/>
    <dgm:cxn modelId="{D92053A9-79A8-4B64-8B95-597C102629F4}" type="presParOf" srcId="{4AC04885-01A4-4A86-9282-FC3582C2972B}" destId="{78435940-52CC-44ED-90DC-519BE84F253E}" srcOrd="3" destOrd="0" presId="urn:microsoft.com/office/officeart/2008/layout/LinedList"/>
    <dgm:cxn modelId="{D470B6B8-EFFF-4545-B2BF-A69910F7F5D5}" type="presParOf" srcId="{78435940-52CC-44ED-90DC-519BE84F253E}" destId="{5ED51B97-9B91-4407-8457-F25576ED2D44}" srcOrd="0" destOrd="0" presId="urn:microsoft.com/office/officeart/2008/layout/LinedList"/>
    <dgm:cxn modelId="{6AB728DF-6E55-488A-B096-A39C8913CB23}" type="presParOf" srcId="{78435940-52CC-44ED-90DC-519BE84F253E}" destId="{551F97B6-1858-445F-BE51-1ED6D16CFC47}" srcOrd="1" destOrd="0" presId="urn:microsoft.com/office/officeart/2008/layout/LinedList"/>
    <dgm:cxn modelId="{56C7FD9B-1DA4-4E93-B2CF-D87CCF9E775C}" type="presParOf" srcId="{4AC04885-01A4-4A86-9282-FC3582C2972B}" destId="{42EAEF49-6373-4F61-96F2-FEF57A54FDDE}" srcOrd="4" destOrd="0" presId="urn:microsoft.com/office/officeart/2008/layout/LinedList"/>
    <dgm:cxn modelId="{EB261828-86FF-4D82-8C71-1B1DF0486373}" type="presParOf" srcId="{4AC04885-01A4-4A86-9282-FC3582C2972B}" destId="{8C4F6861-D2BD-4B2B-A314-A5C25AB30651}" srcOrd="5" destOrd="0" presId="urn:microsoft.com/office/officeart/2008/layout/LinedList"/>
    <dgm:cxn modelId="{330EBDBE-FE93-4AD6-AB8F-D51341933E76}" type="presParOf" srcId="{8C4F6861-D2BD-4B2B-A314-A5C25AB30651}" destId="{DDD0DA2E-67F9-4C09-9498-CDC356283FF2}" srcOrd="0" destOrd="0" presId="urn:microsoft.com/office/officeart/2008/layout/LinedList"/>
    <dgm:cxn modelId="{6BF5A22F-329A-4DC3-A696-11AE1F3C7F82}" type="presParOf" srcId="{8C4F6861-D2BD-4B2B-A314-A5C25AB30651}" destId="{0F349CBD-0CFD-41BB-889C-A24453F7133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A94DCE7-C5ED-4B34-B939-F28D256FE1F6}" type="doc">
      <dgm:prSet loTypeId="urn:microsoft.com/office/officeart/2008/layout/LinedList" loCatId="list" qsTypeId="urn:microsoft.com/office/officeart/2005/8/quickstyle/simple1" qsCatId="simple" csTypeId="urn:microsoft.com/office/officeart/2005/8/colors/accent6_1" csCatId="accent6" phldr="1"/>
      <dgm:spPr/>
      <dgm:t>
        <a:bodyPr/>
        <a:lstStyle/>
        <a:p>
          <a:endParaRPr lang="es-ES"/>
        </a:p>
      </dgm:t>
    </dgm:pt>
    <dgm:pt modelId="{73C6C5D2-59D5-46D2-AD61-734D0FE32383}">
      <dgm:prSet/>
      <dgm:spPr/>
      <dgm:t>
        <a:bodyPr/>
        <a:lstStyle/>
        <a:p>
          <a:pPr rtl="0"/>
          <a:r>
            <a:rPr lang="es-ES" dirty="0" smtClean="0"/>
            <a:t>Ha comenzado a cambiar su actitud hacia la homosexualidad, reconociendo que las personas homosexuales sufren una situación de discriminación que ha de ser combatida activamente. Analiza su relación personal con este tema</a:t>
          </a:r>
          <a:endParaRPr lang="es-ES" dirty="0"/>
        </a:p>
      </dgm:t>
    </dgm:pt>
    <dgm:pt modelId="{2BA0162F-6E91-4E20-8153-AE84F93C3E4E}" type="parTrans" cxnId="{456F7AE3-D70C-4492-9C9B-9811245FB39D}">
      <dgm:prSet/>
      <dgm:spPr/>
      <dgm:t>
        <a:bodyPr/>
        <a:lstStyle/>
        <a:p>
          <a:endParaRPr lang="es-ES"/>
        </a:p>
      </dgm:t>
    </dgm:pt>
    <dgm:pt modelId="{B6428E40-DD4D-40C7-832A-9EDCB9E263F4}" type="sibTrans" cxnId="{456F7AE3-D70C-4492-9C9B-9811245FB39D}">
      <dgm:prSet/>
      <dgm:spPr/>
      <dgm:t>
        <a:bodyPr/>
        <a:lstStyle/>
        <a:p>
          <a:endParaRPr lang="es-ES"/>
        </a:p>
      </dgm:t>
    </dgm:pt>
    <dgm:pt modelId="{3F4CD111-E003-46D5-B4A9-900E4AEB9CC9}">
      <dgm:prSet/>
      <dgm:spPr/>
      <dgm:t>
        <a:bodyPr/>
        <a:lstStyle/>
        <a:p>
          <a:pPr rtl="0"/>
          <a:r>
            <a:rPr lang="es-ES" dirty="0" smtClean="0"/>
            <a:t>Y, por supuesto, ha adoptado una actitud de tolerancia cero hacia la violencia de género que ejercen los hombres sobre las mujeres. Ha comprendido que “el silencio nos hace cómplices”</a:t>
          </a:r>
          <a:endParaRPr lang="es-ES" dirty="0"/>
        </a:p>
      </dgm:t>
    </dgm:pt>
    <dgm:pt modelId="{3B1B38BB-AB13-4400-ACD8-02FDD4B9BBDF}" type="parTrans" cxnId="{8ECD863C-E882-434F-ABBB-E2FA118148C8}">
      <dgm:prSet/>
      <dgm:spPr/>
      <dgm:t>
        <a:bodyPr/>
        <a:lstStyle/>
        <a:p>
          <a:endParaRPr lang="es-ES"/>
        </a:p>
      </dgm:t>
    </dgm:pt>
    <dgm:pt modelId="{C4F7782F-47A1-46E8-9017-9C90BFBF926D}" type="sibTrans" cxnId="{8ECD863C-E882-434F-ABBB-E2FA118148C8}">
      <dgm:prSet/>
      <dgm:spPr/>
      <dgm:t>
        <a:bodyPr/>
        <a:lstStyle/>
        <a:p>
          <a:endParaRPr lang="es-ES"/>
        </a:p>
      </dgm:t>
    </dgm:pt>
    <dgm:pt modelId="{4AC04885-01A4-4A86-9282-FC3582C2972B}" type="pres">
      <dgm:prSet presAssocID="{EA94DCE7-C5ED-4B34-B939-F28D256FE1F6}" presName="vert0" presStyleCnt="0">
        <dgm:presLayoutVars>
          <dgm:dir/>
          <dgm:animOne val="branch"/>
          <dgm:animLvl val="lvl"/>
        </dgm:presLayoutVars>
      </dgm:prSet>
      <dgm:spPr/>
      <dgm:t>
        <a:bodyPr/>
        <a:lstStyle/>
        <a:p>
          <a:endParaRPr lang="es-ES"/>
        </a:p>
      </dgm:t>
    </dgm:pt>
    <dgm:pt modelId="{BF6805D3-2BC4-4CE9-98F0-402B4390413A}" type="pres">
      <dgm:prSet presAssocID="{73C6C5D2-59D5-46D2-AD61-734D0FE32383}" presName="thickLine" presStyleLbl="alignNode1" presStyleIdx="0" presStyleCnt="2"/>
      <dgm:spPr/>
    </dgm:pt>
    <dgm:pt modelId="{283551BF-D1B0-48AB-8612-E67EE9A4C99C}" type="pres">
      <dgm:prSet presAssocID="{73C6C5D2-59D5-46D2-AD61-734D0FE32383}" presName="horz1" presStyleCnt="0"/>
      <dgm:spPr/>
    </dgm:pt>
    <dgm:pt modelId="{31806473-74A5-4382-A8DB-8F05C9FBFA7D}" type="pres">
      <dgm:prSet presAssocID="{73C6C5D2-59D5-46D2-AD61-734D0FE32383}" presName="tx1" presStyleLbl="revTx" presStyleIdx="0" presStyleCnt="2"/>
      <dgm:spPr/>
      <dgm:t>
        <a:bodyPr/>
        <a:lstStyle/>
        <a:p>
          <a:endParaRPr lang="es-ES"/>
        </a:p>
      </dgm:t>
    </dgm:pt>
    <dgm:pt modelId="{EA1A8FA8-BD4E-4A52-BE9B-4969C1BA6FF2}" type="pres">
      <dgm:prSet presAssocID="{73C6C5D2-59D5-46D2-AD61-734D0FE32383}" presName="vert1" presStyleCnt="0"/>
      <dgm:spPr/>
    </dgm:pt>
    <dgm:pt modelId="{95B67E1D-0EA5-48DD-8C8D-22EB138CF92A}" type="pres">
      <dgm:prSet presAssocID="{3F4CD111-E003-46D5-B4A9-900E4AEB9CC9}" presName="thickLine" presStyleLbl="alignNode1" presStyleIdx="1" presStyleCnt="2"/>
      <dgm:spPr/>
    </dgm:pt>
    <dgm:pt modelId="{5B82D564-D9F4-4135-A5A2-2D5421A3811D}" type="pres">
      <dgm:prSet presAssocID="{3F4CD111-E003-46D5-B4A9-900E4AEB9CC9}" presName="horz1" presStyleCnt="0"/>
      <dgm:spPr/>
    </dgm:pt>
    <dgm:pt modelId="{3C70F1C7-4573-4CB9-BD3B-7D6C045FF696}" type="pres">
      <dgm:prSet presAssocID="{3F4CD111-E003-46D5-B4A9-900E4AEB9CC9}" presName="tx1" presStyleLbl="revTx" presStyleIdx="1" presStyleCnt="2"/>
      <dgm:spPr/>
      <dgm:t>
        <a:bodyPr/>
        <a:lstStyle/>
        <a:p>
          <a:endParaRPr lang="es-ES"/>
        </a:p>
      </dgm:t>
    </dgm:pt>
    <dgm:pt modelId="{0E57CAF7-B268-4945-850C-1F958D60D1E8}" type="pres">
      <dgm:prSet presAssocID="{3F4CD111-E003-46D5-B4A9-900E4AEB9CC9}" presName="vert1" presStyleCnt="0"/>
      <dgm:spPr/>
    </dgm:pt>
  </dgm:ptLst>
  <dgm:cxnLst>
    <dgm:cxn modelId="{456F7AE3-D70C-4492-9C9B-9811245FB39D}" srcId="{EA94DCE7-C5ED-4B34-B939-F28D256FE1F6}" destId="{73C6C5D2-59D5-46D2-AD61-734D0FE32383}" srcOrd="0" destOrd="0" parTransId="{2BA0162F-6E91-4E20-8153-AE84F93C3E4E}" sibTransId="{B6428E40-DD4D-40C7-832A-9EDCB9E263F4}"/>
    <dgm:cxn modelId="{18E00610-A3CE-4939-AB7B-5BDAC2B5EBDF}" type="presOf" srcId="{73C6C5D2-59D5-46D2-AD61-734D0FE32383}" destId="{31806473-74A5-4382-A8DB-8F05C9FBFA7D}" srcOrd="0" destOrd="0" presId="urn:microsoft.com/office/officeart/2008/layout/LinedList"/>
    <dgm:cxn modelId="{8ECD863C-E882-434F-ABBB-E2FA118148C8}" srcId="{EA94DCE7-C5ED-4B34-B939-F28D256FE1F6}" destId="{3F4CD111-E003-46D5-B4A9-900E4AEB9CC9}" srcOrd="1" destOrd="0" parTransId="{3B1B38BB-AB13-4400-ACD8-02FDD4B9BBDF}" sibTransId="{C4F7782F-47A1-46E8-9017-9C90BFBF926D}"/>
    <dgm:cxn modelId="{ACE54307-F971-452F-939A-E95C19FE616D}" type="presOf" srcId="{EA94DCE7-C5ED-4B34-B939-F28D256FE1F6}" destId="{4AC04885-01A4-4A86-9282-FC3582C2972B}" srcOrd="0" destOrd="0" presId="urn:microsoft.com/office/officeart/2008/layout/LinedList"/>
    <dgm:cxn modelId="{F6107205-6109-4511-84FB-88C9B6420066}" type="presOf" srcId="{3F4CD111-E003-46D5-B4A9-900E4AEB9CC9}" destId="{3C70F1C7-4573-4CB9-BD3B-7D6C045FF696}" srcOrd="0" destOrd="0" presId="urn:microsoft.com/office/officeart/2008/layout/LinedList"/>
    <dgm:cxn modelId="{DC0A4F89-142F-4CEB-87E4-AA08AE4D4437}" type="presParOf" srcId="{4AC04885-01A4-4A86-9282-FC3582C2972B}" destId="{BF6805D3-2BC4-4CE9-98F0-402B4390413A}" srcOrd="0" destOrd="0" presId="urn:microsoft.com/office/officeart/2008/layout/LinedList"/>
    <dgm:cxn modelId="{EE1FAEE2-8FD9-434A-9570-92177BC2FCF6}" type="presParOf" srcId="{4AC04885-01A4-4A86-9282-FC3582C2972B}" destId="{283551BF-D1B0-48AB-8612-E67EE9A4C99C}" srcOrd="1" destOrd="0" presId="urn:microsoft.com/office/officeart/2008/layout/LinedList"/>
    <dgm:cxn modelId="{3992E3A5-2FEB-4E16-AA6B-7612A34FDF11}" type="presParOf" srcId="{283551BF-D1B0-48AB-8612-E67EE9A4C99C}" destId="{31806473-74A5-4382-A8DB-8F05C9FBFA7D}" srcOrd="0" destOrd="0" presId="urn:microsoft.com/office/officeart/2008/layout/LinedList"/>
    <dgm:cxn modelId="{673A422C-32E7-49EE-9DF9-AA94D2DED09D}" type="presParOf" srcId="{283551BF-D1B0-48AB-8612-E67EE9A4C99C}" destId="{EA1A8FA8-BD4E-4A52-BE9B-4969C1BA6FF2}" srcOrd="1" destOrd="0" presId="urn:microsoft.com/office/officeart/2008/layout/LinedList"/>
    <dgm:cxn modelId="{003552F3-99C7-4014-85EA-0B2FD50988EF}" type="presParOf" srcId="{4AC04885-01A4-4A86-9282-FC3582C2972B}" destId="{95B67E1D-0EA5-48DD-8C8D-22EB138CF92A}" srcOrd="2" destOrd="0" presId="urn:microsoft.com/office/officeart/2008/layout/LinedList"/>
    <dgm:cxn modelId="{8A22EC48-2F77-4272-A1FE-8FC0DC174F72}" type="presParOf" srcId="{4AC04885-01A4-4A86-9282-FC3582C2972B}" destId="{5B82D564-D9F4-4135-A5A2-2D5421A3811D}" srcOrd="3" destOrd="0" presId="urn:microsoft.com/office/officeart/2008/layout/LinedList"/>
    <dgm:cxn modelId="{EA95F4E5-B298-4901-A72C-A88936D8B991}" type="presParOf" srcId="{5B82D564-D9F4-4135-A5A2-2D5421A3811D}" destId="{3C70F1C7-4573-4CB9-BD3B-7D6C045FF696}" srcOrd="0" destOrd="0" presId="urn:microsoft.com/office/officeart/2008/layout/LinedList"/>
    <dgm:cxn modelId="{BAFB5EF2-F4BA-48C8-B5BA-1AC536641844}" type="presParOf" srcId="{5B82D564-D9F4-4135-A5A2-2D5421A3811D}" destId="{0E57CAF7-B268-4945-850C-1F958D60D1E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6805D3-2BC4-4CE9-98F0-402B4390413A}">
      <dsp:nvSpPr>
        <dsp:cNvPr id="0" name=""/>
        <dsp:cNvSpPr/>
      </dsp:nvSpPr>
      <dsp:spPr>
        <a:xfrm>
          <a:off x="0" y="552"/>
          <a:ext cx="8229600" cy="0"/>
        </a:xfrm>
        <a:prstGeom prst="line">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806473-74A5-4382-A8DB-8F05C9FBFA7D}">
      <dsp:nvSpPr>
        <dsp:cNvPr id="0" name=""/>
        <dsp:cNvSpPr/>
      </dsp:nvSpPr>
      <dsp:spPr>
        <a:xfrm>
          <a:off x="0" y="552"/>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s-ES" sz="1800" kern="1200" smtClean="0"/>
            <a:t>Se acepta a sí mismo como producto de su tiempo y cultura</a:t>
          </a:r>
          <a:endParaRPr lang="es-ES" sz="1800" kern="1200"/>
        </a:p>
      </dsp:txBody>
      <dsp:txXfrm>
        <a:off x="0" y="552"/>
        <a:ext cx="8229600" cy="904971"/>
      </dsp:txXfrm>
    </dsp:sp>
    <dsp:sp modelId="{73BF0BB3-8403-46DB-A358-AA5D125982E7}">
      <dsp:nvSpPr>
        <dsp:cNvPr id="0" name=""/>
        <dsp:cNvSpPr/>
      </dsp:nvSpPr>
      <dsp:spPr>
        <a:xfrm>
          <a:off x="0" y="905524"/>
          <a:ext cx="8229600" cy="0"/>
        </a:xfrm>
        <a:prstGeom prst="line">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BB9C07-55F9-40C2-94D8-A1AD856297E9}">
      <dsp:nvSpPr>
        <dsp:cNvPr id="0" name=""/>
        <dsp:cNvSpPr/>
      </dsp:nvSpPr>
      <dsp:spPr>
        <a:xfrm>
          <a:off x="0" y="905524"/>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s-ES" sz="1800" kern="1200" dirty="0" smtClean="0"/>
            <a:t>Ha iniciado un camino personal de búsqueda y replanteamiento interno de sus valores, esquemas, mecanismos, conductas y pensamientos</a:t>
          </a:r>
          <a:endParaRPr lang="es-ES" sz="1800" kern="1200" dirty="0"/>
        </a:p>
      </dsp:txBody>
      <dsp:txXfrm>
        <a:off x="0" y="905524"/>
        <a:ext cx="8229600" cy="904971"/>
      </dsp:txXfrm>
    </dsp:sp>
    <dsp:sp modelId="{5F01402C-4384-4C89-B4FE-AB74E879C178}">
      <dsp:nvSpPr>
        <dsp:cNvPr id="0" name=""/>
        <dsp:cNvSpPr/>
      </dsp:nvSpPr>
      <dsp:spPr>
        <a:xfrm>
          <a:off x="0" y="1810495"/>
          <a:ext cx="8229600" cy="0"/>
        </a:xfrm>
        <a:prstGeom prst="line">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60EF64-A18D-441B-A239-7D71DDCC54F3}">
      <dsp:nvSpPr>
        <dsp:cNvPr id="0" name=""/>
        <dsp:cNvSpPr/>
      </dsp:nvSpPr>
      <dsp:spPr>
        <a:xfrm>
          <a:off x="0" y="1810495"/>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s-ES" sz="1800" kern="1200" dirty="0" smtClean="0"/>
            <a:t>Mantiene una actitud de cambio en sus relaciones con las mujeres, en las que ya no toleran ningún tipo de desigualdad en razón del sexo</a:t>
          </a:r>
          <a:endParaRPr lang="es-ES" sz="1800" kern="1200" dirty="0"/>
        </a:p>
      </dsp:txBody>
      <dsp:txXfrm>
        <a:off x="0" y="1810495"/>
        <a:ext cx="8229600" cy="904971"/>
      </dsp:txXfrm>
    </dsp:sp>
    <dsp:sp modelId="{6289D474-A395-4218-BBFB-0B11A0FA1415}">
      <dsp:nvSpPr>
        <dsp:cNvPr id="0" name=""/>
        <dsp:cNvSpPr/>
      </dsp:nvSpPr>
      <dsp:spPr>
        <a:xfrm>
          <a:off x="0" y="2715467"/>
          <a:ext cx="8229600" cy="0"/>
        </a:xfrm>
        <a:prstGeom prst="line">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BF467C-7FD3-46B4-BE73-86C791511FA8}">
      <dsp:nvSpPr>
        <dsp:cNvPr id="0" name=""/>
        <dsp:cNvSpPr/>
      </dsp:nvSpPr>
      <dsp:spPr>
        <a:xfrm>
          <a:off x="0" y="2715467"/>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s-ES" sz="1800" kern="1200" smtClean="0"/>
            <a:t>Apoya efectivamente las justas reivindicaciones de las mujeres contra el sexismo. Comprende que no basta con las palabras y que es necesario que los hombres se posicionen activa y públicamente sobre el tema</a:t>
          </a:r>
          <a:endParaRPr lang="es-ES" sz="1800" kern="1200"/>
        </a:p>
      </dsp:txBody>
      <dsp:txXfrm>
        <a:off x="0" y="2715467"/>
        <a:ext cx="8229600" cy="904971"/>
      </dsp:txXfrm>
    </dsp:sp>
    <dsp:sp modelId="{936A12A0-2956-4ECF-A3D7-931716CE9B9B}">
      <dsp:nvSpPr>
        <dsp:cNvPr id="0" name=""/>
        <dsp:cNvSpPr/>
      </dsp:nvSpPr>
      <dsp:spPr>
        <a:xfrm>
          <a:off x="0" y="3620438"/>
          <a:ext cx="8229600" cy="0"/>
        </a:xfrm>
        <a:prstGeom prst="line">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D148F85-31C7-46CE-AD2A-5026E8C9D067}">
      <dsp:nvSpPr>
        <dsp:cNvPr id="0" name=""/>
        <dsp:cNvSpPr/>
      </dsp:nvSpPr>
      <dsp:spPr>
        <a:xfrm>
          <a:off x="0" y="3620438"/>
          <a:ext cx="8229600" cy="904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s-ES" sz="1800" kern="1200" smtClean="0"/>
            <a:t>Está aprendiendo a verse como un ser sensible, afectivo y, sobre todo, vulnerable. Además, está intentando superar su tradicional aislamiento emocional</a:t>
          </a:r>
          <a:endParaRPr lang="es-ES" sz="1800" kern="1200"/>
        </a:p>
      </dsp:txBody>
      <dsp:txXfrm>
        <a:off x="0" y="3620438"/>
        <a:ext cx="8229600" cy="9049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6805D3-2BC4-4CE9-98F0-402B4390413A}">
      <dsp:nvSpPr>
        <dsp:cNvPr id="0" name=""/>
        <dsp:cNvSpPr/>
      </dsp:nvSpPr>
      <dsp:spPr>
        <a:xfrm>
          <a:off x="0" y="2209"/>
          <a:ext cx="8229600" cy="0"/>
        </a:xfrm>
        <a:prstGeom prst="line">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806473-74A5-4382-A8DB-8F05C9FBFA7D}">
      <dsp:nvSpPr>
        <dsp:cNvPr id="0" name=""/>
        <dsp:cNvSpPr/>
      </dsp:nvSpPr>
      <dsp:spPr>
        <a:xfrm>
          <a:off x="0" y="2209"/>
          <a:ext cx="8229600" cy="1507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rtl="0">
            <a:lnSpc>
              <a:spcPct val="90000"/>
            </a:lnSpc>
            <a:spcBef>
              <a:spcPct val="0"/>
            </a:spcBef>
            <a:spcAft>
              <a:spcPct val="35000"/>
            </a:spcAft>
          </a:pPr>
          <a:r>
            <a:rPr lang="es-ES" sz="2200" kern="1200" dirty="0" smtClean="0"/>
            <a:t>Ha iniciado un proceso de replanteamiento de la relación con sus hijos e hijas. Ya no acepta continuar con un papel secundario e intenta que la relación sea más completa, aprendiendo a implicarse directamente con ellos y ellas</a:t>
          </a:r>
          <a:endParaRPr lang="es-ES" sz="2200" kern="1200" dirty="0"/>
        </a:p>
      </dsp:txBody>
      <dsp:txXfrm>
        <a:off x="0" y="2209"/>
        <a:ext cx="8229600" cy="1507181"/>
      </dsp:txXfrm>
    </dsp:sp>
    <dsp:sp modelId="{B3F7A178-67C6-4612-A316-C6A3832EDC17}">
      <dsp:nvSpPr>
        <dsp:cNvPr id="0" name=""/>
        <dsp:cNvSpPr/>
      </dsp:nvSpPr>
      <dsp:spPr>
        <a:xfrm>
          <a:off x="0" y="1509390"/>
          <a:ext cx="8229600" cy="0"/>
        </a:xfrm>
        <a:prstGeom prst="line">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D51B97-9B91-4407-8457-F25576ED2D44}">
      <dsp:nvSpPr>
        <dsp:cNvPr id="0" name=""/>
        <dsp:cNvSpPr/>
      </dsp:nvSpPr>
      <dsp:spPr>
        <a:xfrm>
          <a:off x="0" y="1509390"/>
          <a:ext cx="8229600" cy="1507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rtl="0">
            <a:lnSpc>
              <a:spcPct val="90000"/>
            </a:lnSpc>
            <a:spcBef>
              <a:spcPct val="0"/>
            </a:spcBef>
            <a:spcAft>
              <a:spcPct val="35000"/>
            </a:spcAft>
          </a:pPr>
          <a:r>
            <a:rPr lang="es-ES" sz="2200" kern="1200" dirty="0" smtClean="0"/>
            <a:t>Intenta ir superando el miedo y el rechazo ante situaciones de cercanía y complicidad con otros hombres. Comprende que la compañía y la ayuda de otros hombres le es necesaria para su desarrollo vital. Acepta su apoyo y está aprendiendo a no verlos como competidores</a:t>
          </a:r>
          <a:endParaRPr lang="es-ES" sz="2200" kern="1200" dirty="0"/>
        </a:p>
      </dsp:txBody>
      <dsp:txXfrm>
        <a:off x="0" y="1509390"/>
        <a:ext cx="8229600" cy="1507181"/>
      </dsp:txXfrm>
    </dsp:sp>
    <dsp:sp modelId="{42EAEF49-6373-4F61-96F2-FEF57A54FDDE}">
      <dsp:nvSpPr>
        <dsp:cNvPr id="0" name=""/>
        <dsp:cNvSpPr/>
      </dsp:nvSpPr>
      <dsp:spPr>
        <a:xfrm>
          <a:off x="0" y="3016572"/>
          <a:ext cx="8229600" cy="0"/>
        </a:xfrm>
        <a:prstGeom prst="line">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D0DA2E-67F9-4C09-9498-CDC356283FF2}">
      <dsp:nvSpPr>
        <dsp:cNvPr id="0" name=""/>
        <dsp:cNvSpPr/>
      </dsp:nvSpPr>
      <dsp:spPr>
        <a:xfrm>
          <a:off x="0" y="3016572"/>
          <a:ext cx="8229600" cy="1507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rtl="0">
            <a:lnSpc>
              <a:spcPct val="90000"/>
            </a:lnSpc>
            <a:spcBef>
              <a:spcPct val="0"/>
            </a:spcBef>
            <a:spcAft>
              <a:spcPct val="35000"/>
            </a:spcAft>
          </a:pPr>
          <a:r>
            <a:rPr lang="es-ES" sz="2200" kern="1200" dirty="0" smtClean="0"/>
            <a:t>Avanza en un proceso de renovación de su sexualidad, intentando vivirla de la forma más natural y plena, sin los determinantes que el modelo tradicional masculino le ha impuesto</a:t>
          </a:r>
          <a:endParaRPr lang="es-ES" sz="2200" kern="1200" dirty="0"/>
        </a:p>
      </dsp:txBody>
      <dsp:txXfrm>
        <a:off x="0" y="3016572"/>
        <a:ext cx="8229600" cy="15071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6805D3-2BC4-4CE9-98F0-402B4390413A}">
      <dsp:nvSpPr>
        <dsp:cNvPr id="0" name=""/>
        <dsp:cNvSpPr/>
      </dsp:nvSpPr>
      <dsp:spPr>
        <a:xfrm>
          <a:off x="0" y="0"/>
          <a:ext cx="8229600" cy="0"/>
        </a:xfrm>
        <a:prstGeom prst="line">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806473-74A5-4382-A8DB-8F05C9FBFA7D}">
      <dsp:nvSpPr>
        <dsp:cNvPr id="0" name=""/>
        <dsp:cNvSpPr/>
      </dsp:nvSpPr>
      <dsp:spPr>
        <a:xfrm>
          <a:off x="0" y="0"/>
          <a:ext cx="8229600" cy="2262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rtl="0">
            <a:lnSpc>
              <a:spcPct val="90000"/>
            </a:lnSpc>
            <a:spcBef>
              <a:spcPct val="0"/>
            </a:spcBef>
            <a:spcAft>
              <a:spcPct val="35000"/>
            </a:spcAft>
          </a:pPr>
          <a:r>
            <a:rPr lang="es-ES" sz="2900" kern="1200" dirty="0" smtClean="0"/>
            <a:t>Ha comenzado a cambiar su actitud hacia la homosexualidad, reconociendo que las personas homosexuales sufren una situación de discriminación que ha de ser combatida activamente. Analiza su relación personal con este tema</a:t>
          </a:r>
          <a:endParaRPr lang="es-ES" sz="2900" kern="1200" dirty="0"/>
        </a:p>
      </dsp:txBody>
      <dsp:txXfrm>
        <a:off x="0" y="0"/>
        <a:ext cx="8229600" cy="2262981"/>
      </dsp:txXfrm>
    </dsp:sp>
    <dsp:sp modelId="{95B67E1D-0EA5-48DD-8C8D-22EB138CF92A}">
      <dsp:nvSpPr>
        <dsp:cNvPr id="0" name=""/>
        <dsp:cNvSpPr/>
      </dsp:nvSpPr>
      <dsp:spPr>
        <a:xfrm>
          <a:off x="0" y="2262981"/>
          <a:ext cx="8229600" cy="0"/>
        </a:xfrm>
        <a:prstGeom prst="line">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C70F1C7-4573-4CB9-BD3B-7D6C045FF696}">
      <dsp:nvSpPr>
        <dsp:cNvPr id="0" name=""/>
        <dsp:cNvSpPr/>
      </dsp:nvSpPr>
      <dsp:spPr>
        <a:xfrm>
          <a:off x="0" y="2262981"/>
          <a:ext cx="8229600" cy="2262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rtl="0">
            <a:lnSpc>
              <a:spcPct val="90000"/>
            </a:lnSpc>
            <a:spcBef>
              <a:spcPct val="0"/>
            </a:spcBef>
            <a:spcAft>
              <a:spcPct val="35000"/>
            </a:spcAft>
          </a:pPr>
          <a:r>
            <a:rPr lang="es-ES" sz="2900" kern="1200" dirty="0" smtClean="0"/>
            <a:t>Y, por supuesto, ha adoptado una actitud de tolerancia cero hacia la violencia de género que ejercen los hombres sobre las mujeres. Ha comprendido que “el silencio nos hace cómplices”</a:t>
          </a:r>
          <a:endParaRPr lang="es-ES" sz="2900" kern="1200" dirty="0"/>
        </a:p>
      </dsp:txBody>
      <dsp:txXfrm>
        <a:off x="0" y="2262981"/>
        <a:ext cx="8229600" cy="2262981"/>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EA4FB4-506B-4B6F-B483-4B9D112A0472}" type="datetimeFigureOut">
              <a:rPr lang="en-GB" smtClean="0"/>
              <a:t>09/06/2014</a:t>
            </a:fld>
            <a:endParaRPr lang="en-GB"/>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C713DC-A27E-4CBD-B32F-7C554AB9D9D2}" type="slidenum">
              <a:rPr lang="en-GB" smtClean="0"/>
              <a:t>‹Nº›</a:t>
            </a:fld>
            <a:endParaRPr lang="en-GB"/>
          </a:p>
        </p:txBody>
      </p:sp>
    </p:spTree>
    <p:extLst>
      <p:ext uri="{BB962C8B-B14F-4D97-AF65-F5344CB8AC3E}">
        <p14:creationId xmlns:p14="http://schemas.microsoft.com/office/powerpoint/2010/main" val="3917062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GB" dirty="0"/>
          </a:p>
        </p:txBody>
      </p:sp>
      <p:sp>
        <p:nvSpPr>
          <p:cNvPr id="4" name="3 Marcador de número de diapositiva"/>
          <p:cNvSpPr>
            <a:spLocks noGrp="1"/>
          </p:cNvSpPr>
          <p:nvPr>
            <p:ph type="sldNum" sz="quarter" idx="10"/>
          </p:nvPr>
        </p:nvSpPr>
        <p:spPr/>
        <p:txBody>
          <a:bodyPr/>
          <a:lstStyle/>
          <a:p>
            <a:fld id="{80C713DC-A27E-4CBD-B32F-7C554AB9D9D2}" type="slidenum">
              <a:rPr lang="en-GB" smtClean="0"/>
              <a:t>1</a:t>
            </a:fld>
            <a:endParaRPr lang="en-GB"/>
          </a:p>
        </p:txBody>
      </p:sp>
    </p:spTree>
    <p:extLst>
      <p:ext uri="{BB962C8B-B14F-4D97-AF65-F5344CB8AC3E}">
        <p14:creationId xmlns:p14="http://schemas.microsoft.com/office/powerpoint/2010/main" val="526042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n-GB" dirty="0" err="1" smtClean="0"/>
              <a:t>Somos</a:t>
            </a:r>
            <a:r>
              <a:rPr lang="en-GB" dirty="0" smtClean="0"/>
              <a:t> </a:t>
            </a:r>
            <a:r>
              <a:rPr lang="en-GB" dirty="0" err="1" smtClean="0"/>
              <a:t>diferentes</a:t>
            </a:r>
            <a:r>
              <a:rPr lang="en-GB" dirty="0" smtClean="0"/>
              <a:t>, </a:t>
            </a:r>
            <a:r>
              <a:rPr lang="en-GB" dirty="0" err="1" smtClean="0"/>
              <a:t>cuando</a:t>
            </a:r>
            <a:r>
              <a:rPr lang="en-GB" baseline="0" dirty="0" smtClean="0"/>
              <a:t> se </a:t>
            </a:r>
            <a:r>
              <a:rPr lang="en-GB" baseline="0" dirty="0" err="1" smtClean="0"/>
              <a:t>habla</a:t>
            </a:r>
            <a:r>
              <a:rPr lang="en-GB" baseline="0" dirty="0" smtClean="0"/>
              <a:t> de </a:t>
            </a:r>
            <a:r>
              <a:rPr lang="en-GB" baseline="0" dirty="0" err="1" smtClean="0"/>
              <a:t>buscar</a:t>
            </a:r>
            <a:r>
              <a:rPr lang="en-GB" baseline="0" dirty="0" smtClean="0"/>
              <a:t> la </a:t>
            </a:r>
            <a:r>
              <a:rPr lang="en-GB" baseline="0" dirty="0" err="1" smtClean="0"/>
              <a:t>igualdad</a:t>
            </a:r>
            <a:r>
              <a:rPr lang="en-GB" baseline="0" dirty="0" smtClean="0"/>
              <a:t>, se </a:t>
            </a:r>
            <a:r>
              <a:rPr lang="en-GB" baseline="0" dirty="0" err="1" smtClean="0"/>
              <a:t>habla</a:t>
            </a:r>
            <a:r>
              <a:rPr lang="en-GB" baseline="0" dirty="0" smtClean="0"/>
              <a:t> de </a:t>
            </a:r>
            <a:r>
              <a:rPr lang="en-GB" baseline="0" dirty="0" err="1" smtClean="0"/>
              <a:t>buscar</a:t>
            </a:r>
            <a:r>
              <a:rPr lang="en-GB" baseline="0" dirty="0" smtClean="0"/>
              <a:t> la </a:t>
            </a:r>
            <a:r>
              <a:rPr lang="en-GB" baseline="0" dirty="0" err="1" smtClean="0"/>
              <a:t>equidad</a:t>
            </a:r>
            <a:r>
              <a:rPr lang="en-GB" baseline="0" dirty="0" smtClean="0"/>
              <a:t>. </a:t>
            </a:r>
            <a:r>
              <a:rPr lang="en-GB" baseline="0" dirty="0" err="1" smtClean="0"/>
              <a:t>Diferentes</a:t>
            </a:r>
            <a:r>
              <a:rPr lang="en-GB" baseline="0" dirty="0" smtClean="0"/>
              <a:t> personas, </a:t>
            </a:r>
            <a:r>
              <a:rPr lang="en-GB" baseline="0" dirty="0" err="1" smtClean="0"/>
              <a:t>pero</a:t>
            </a:r>
            <a:r>
              <a:rPr lang="en-GB" baseline="0" dirty="0" smtClean="0"/>
              <a:t> </a:t>
            </a:r>
            <a:r>
              <a:rPr lang="en-GB" baseline="0" dirty="0" err="1" smtClean="0"/>
              <a:t>igualdad</a:t>
            </a:r>
            <a:r>
              <a:rPr lang="en-GB" baseline="0" dirty="0" smtClean="0"/>
              <a:t> de </a:t>
            </a:r>
            <a:r>
              <a:rPr lang="en-GB" baseline="0" dirty="0" err="1" smtClean="0"/>
              <a:t>derechos</a:t>
            </a:r>
            <a:endParaRPr lang="en-GB" dirty="0"/>
          </a:p>
        </p:txBody>
      </p:sp>
      <p:sp>
        <p:nvSpPr>
          <p:cNvPr id="4" name="3 Marcador de número de diapositiva"/>
          <p:cNvSpPr>
            <a:spLocks noGrp="1"/>
          </p:cNvSpPr>
          <p:nvPr>
            <p:ph type="sldNum" sz="quarter" idx="10"/>
          </p:nvPr>
        </p:nvSpPr>
        <p:spPr/>
        <p:txBody>
          <a:bodyPr/>
          <a:lstStyle/>
          <a:p>
            <a:fld id="{80C713DC-A27E-4CBD-B32F-7C554AB9D9D2}" type="slidenum">
              <a:rPr lang="en-GB" smtClean="0"/>
              <a:t>16</a:t>
            </a:fld>
            <a:endParaRPr lang="en-GB"/>
          </a:p>
        </p:txBody>
      </p:sp>
    </p:spTree>
    <p:extLst>
      <p:ext uri="{BB962C8B-B14F-4D97-AF65-F5344CB8AC3E}">
        <p14:creationId xmlns:p14="http://schemas.microsoft.com/office/powerpoint/2010/main" val="2044420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n-GB" dirty="0" err="1" smtClean="0"/>
              <a:t>Poner</a:t>
            </a:r>
            <a:r>
              <a:rPr lang="en-GB" dirty="0" smtClean="0"/>
              <a:t> el </a:t>
            </a:r>
            <a:r>
              <a:rPr lang="en-GB" dirty="0" err="1" smtClean="0"/>
              <a:t>vídeo</a:t>
            </a:r>
            <a:r>
              <a:rPr lang="en-GB" dirty="0" smtClean="0"/>
              <a:t> de “</a:t>
            </a:r>
            <a:r>
              <a:rPr lang="en-GB" dirty="0" err="1" smtClean="0"/>
              <a:t>tienes</a:t>
            </a:r>
            <a:r>
              <a:rPr lang="en-GB" baseline="0" dirty="0" smtClean="0"/>
              <a:t> un </a:t>
            </a:r>
            <a:r>
              <a:rPr lang="en-GB" baseline="0" dirty="0" err="1" smtClean="0"/>
              <a:t>problema</a:t>
            </a:r>
            <a:r>
              <a:rPr lang="en-GB" baseline="0" dirty="0" smtClean="0"/>
              <a:t> de </a:t>
            </a:r>
            <a:r>
              <a:rPr lang="en-GB" baseline="0" dirty="0" err="1" smtClean="0"/>
              <a:t>sexismo</a:t>
            </a:r>
            <a:r>
              <a:rPr lang="en-GB" baseline="0" dirty="0" smtClean="0"/>
              <a:t>” (</a:t>
            </a:r>
            <a:r>
              <a:rPr lang="en-GB" baseline="0" dirty="0" err="1" smtClean="0"/>
              <a:t>Bloque</a:t>
            </a:r>
            <a:r>
              <a:rPr lang="en-GB" baseline="0" dirty="0" smtClean="0"/>
              <a:t> 1)</a:t>
            </a:r>
            <a:endParaRPr lang="en-GB" dirty="0"/>
          </a:p>
        </p:txBody>
      </p:sp>
      <p:sp>
        <p:nvSpPr>
          <p:cNvPr id="4" name="3 Marcador de número de diapositiva"/>
          <p:cNvSpPr>
            <a:spLocks noGrp="1"/>
          </p:cNvSpPr>
          <p:nvPr>
            <p:ph type="sldNum" sz="quarter" idx="10"/>
          </p:nvPr>
        </p:nvSpPr>
        <p:spPr/>
        <p:txBody>
          <a:bodyPr/>
          <a:lstStyle/>
          <a:p>
            <a:fld id="{80C713DC-A27E-4CBD-B32F-7C554AB9D9D2}" type="slidenum">
              <a:rPr lang="en-GB" smtClean="0"/>
              <a:t>17</a:t>
            </a:fld>
            <a:endParaRPr lang="en-GB"/>
          </a:p>
        </p:txBody>
      </p:sp>
    </p:spTree>
    <p:extLst>
      <p:ext uri="{BB962C8B-B14F-4D97-AF65-F5344CB8AC3E}">
        <p14:creationId xmlns:p14="http://schemas.microsoft.com/office/powerpoint/2010/main" val="1341815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n-GB"/>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GB"/>
          </a:p>
        </p:txBody>
      </p:sp>
      <p:sp>
        <p:nvSpPr>
          <p:cNvPr id="4" name="3 Marcador de fecha"/>
          <p:cNvSpPr>
            <a:spLocks noGrp="1"/>
          </p:cNvSpPr>
          <p:nvPr>
            <p:ph type="dt" sz="half" idx="10"/>
          </p:nvPr>
        </p:nvSpPr>
        <p:spPr/>
        <p:txBody>
          <a:bodyPr/>
          <a:lstStyle/>
          <a:p>
            <a:fld id="{140A0D47-D874-4134-959A-9A74BFB74AD7}" type="datetimeFigureOut">
              <a:rPr lang="en-GB" smtClean="0"/>
              <a:t>09/06/2014</a:t>
            </a:fld>
            <a:endParaRPr lang="en-GB"/>
          </a:p>
        </p:txBody>
      </p:sp>
      <p:sp>
        <p:nvSpPr>
          <p:cNvPr id="5" name="4 Marcador de pie de página"/>
          <p:cNvSpPr>
            <a:spLocks noGrp="1"/>
          </p:cNvSpPr>
          <p:nvPr>
            <p:ph type="ftr" sz="quarter" idx="11"/>
          </p:nvPr>
        </p:nvSpPr>
        <p:spPr/>
        <p:txBody>
          <a:bodyPr/>
          <a:lstStyle/>
          <a:p>
            <a:endParaRPr lang="en-GB"/>
          </a:p>
        </p:txBody>
      </p:sp>
      <p:sp>
        <p:nvSpPr>
          <p:cNvPr id="6" name="5 Marcador de número de diapositiva"/>
          <p:cNvSpPr>
            <a:spLocks noGrp="1"/>
          </p:cNvSpPr>
          <p:nvPr>
            <p:ph type="sldNum" sz="quarter" idx="12"/>
          </p:nvPr>
        </p:nvSpPr>
        <p:spPr/>
        <p:txBody>
          <a:bodyPr/>
          <a:lstStyle/>
          <a:p>
            <a:fld id="{26A2F664-3180-485C-99E8-B945F8CB2408}" type="slidenum">
              <a:rPr lang="en-GB" smtClean="0"/>
              <a:t>‹Nº›</a:t>
            </a:fld>
            <a:endParaRPr lang="en-GB"/>
          </a:p>
        </p:txBody>
      </p:sp>
    </p:spTree>
    <p:extLst>
      <p:ext uri="{BB962C8B-B14F-4D97-AF65-F5344CB8AC3E}">
        <p14:creationId xmlns:p14="http://schemas.microsoft.com/office/powerpoint/2010/main" val="2190390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GB"/>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3 Marcador de fecha"/>
          <p:cNvSpPr>
            <a:spLocks noGrp="1"/>
          </p:cNvSpPr>
          <p:nvPr>
            <p:ph type="dt" sz="half" idx="10"/>
          </p:nvPr>
        </p:nvSpPr>
        <p:spPr/>
        <p:txBody>
          <a:bodyPr/>
          <a:lstStyle/>
          <a:p>
            <a:fld id="{140A0D47-D874-4134-959A-9A74BFB74AD7}" type="datetimeFigureOut">
              <a:rPr lang="en-GB" smtClean="0"/>
              <a:t>09/06/2014</a:t>
            </a:fld>
            <a:endParaRPr lang="en-GB"/>
          </a:p>
        </p:txBody>
      </p:sp>
      <p:sp>
        <p:nvSpPr>
          <p:cNvPr id="5" name="4 Marcador de pie de página"/>
          <p:cNvSpPr>
            <a:spLocks noGrp="1"/>
          </p:cNvSpPr>
          <p:nvPr>
            <p:ph type="ftr" sz="quarter" idx="11"/>
          </p:nvPr>
        </p:nvSpPr>
        <p:spPr/>
        <p:txBody>
          <a:bodyPr/>
          <a:lstStyle/>
          <a:p>
            <a:endParaRPr lang="en-GB"/>
          </a:p>
        </p:txBody>
      </p:sp>
      <p:sp>
        <p:nvSpPr>
          <p:cNvPr id="6" name="5 Marcador de número de diapositiva"/>
          <p:cNvSpPr>
            <a:spLocks noGrp="1"/>
          </p:cNvSpPr>
          <p:nvPr>
            <p:ph type="sldNum" sz="quarter" idx="12"/>
          </p:nvPr>
        </p:nvSpPr>
        <p:spPr/>
        <p:txBody>
          <a:bodyPr/>
          <a:lstStyle/>
          <a:p>
            <a:fld id="{26A2F664-3180-485C-99E8-B945F8CB2408}" type="slidenum">
              <a:rPr lang="en-GB" smtClean="0"/>
              <a:t>‹Nº›</a:t>
            </a:fld>
            <a:endParaRPr lang="en-GB"/>
          </a:p>
        </p:txBody>
      </p:sp>
    </p:spTree>
    <p:extLst>
      <p:ext uri="{BB962C8B-B14F-4D97-AF65-F5344CB8AC3E}">
        <p14:creationId xmlns:p14="http://schemas.microsoft.com/office/powerpoint/2010/main" val="1556766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GB"/>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3 Marcador de fecha"/>
          <p:cNvSpPr>
            <a:spLocks noGrp="1"/>
          </p:cNvSpPr>
          <p:nvPr>
            <p:ph type="dt" sz="half" idx="10"/>
          </p:nvPr>
        </p:nvSpPr>
        <p:spPr/>
        <p:txBody>
          <a:bodyPr/>
          <a:lstStyle/>
          <a:p>
            <a:fld id="{140A0D47-D874-4134-959A-9A74BFB74AD7}" type="datetimeFigureOut">
              <a:rPr lang="en-GB" smtClean="0"/>
              <a:t>09/06/2014</a:t>
            </a:fld>
            <a:endParaRPr lang="en-GB"/>
          </a:p>
        </p:txBody>
      </p:sp>
      <p:sp>
        <p:nvSpPr>
          <p:cNvPr id="5" name="4 Marcador de pie de página"/>
          <p:cNvSpPr>
            <a:spLocks noGrp="1"/>
          </p:cNvSpPr>
          <p:nvPr>
            <p:ph type="ftr" sz="quarter" idx="11"/>
          </p:nvPr>
        </p:nvSpPr>
        <p:spPr/>
        <p:txBody>
          <a:bodyPr/>
          <a:lstStyle/>
          <a:p>
            <a:endParaRPr lang="en-GB"/>
          </a:p>
        </p:txBody>
      </p:sp>
      <p:sp>
        <p:nvSpPr>
          <p:cNvPr id="6" name="5 Marcador de número de diapositiva"/>
          <p:cNvSpPr>
            <a:spLocks noGrp="1"/>
          </p:cNvSpPr>
          <p:nvPr>
            <p:ph type="sldNum" sz="quarter" idx="12"/>
          </p:nvPr>
        </p:nvSpPr>
        <p:spPr/>
        <p:txBody>
          <a:bodyPr/>
          <a:lstStyle/>
          <a:p>
            <a:fld id="{26A2F664-3180-485C-99E8-B945F8CB2408}" type="slidenum">
              <a:rPr lang="en-GB" smtClean="0"/>
              <a:t>‹Nº›</a:t>
            </a:fld>
            <a:endParaRPr lang="en-GB"/>
          </a:p>
        </p:txBody>
      </p:sp>
    </p:spTree>
    <p:extLst>
      <p:ext uri="{BB962C8B-B14F-4D97-AF65-F5344CB8AC3E}">
        <p14:creationId xmlns:p14="http://schemas.microsoft.com/office/powerpoint/2010/main" val="2128924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GB"/>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3 Marcador de fecha"/>
          <p:cNvSpPr>
            <a:spLocks noGrp="1"/>
          </p:cNvSpPr>
          <p:nvPr>
            <p:ph type="dt" sz="half" idx="10"/>
          </p:nvPr>
        </p:nvSpPr>
        <p:spPr/>
        <p:txBody>
          <a:bodyPr/>
          <a:lstStyle/>
          <a:p>
            <a:fld id="{140A0D47-D874-4134-959A-9A74BFB74AD7}" type="datetimeFigureOut">
              <a:rPr lang="en-GB" smtClean="0"/>
              <a:t>09/06/2014</a:t>
            </a:fld>
            <a:endParaRPr lang="en-GB"/>
          </a:p>
        </p:txBody>
      </p:sp>
      <p:sp>
        <p:nvSpPr>
          <p:cNvPr id="5" name="4 Marcador de pie de página"/>
          <p:cNvSpPr>
            <a:spLocks noGrp="1"/>
          </p:cNvSpPr>
          <p:nvPr>
            <p:ph type="ftr" sz="quarter" idx="11"/>
          </p:nvPr>
        </p:nvSpPr>
        <p:spPr/>
        <p:txBody>
          <a:bodyPr/>
          <a:lstStyle/>
          <a:p>
            <a:endParaRPr lang="en-GB"/>
          </a:p>
        </p:txBody>
      </p:sp>
      <p:sp>
        <p:nvSpPr>
          <p:cNvPr id="6" name="5 Marcador de número de diapositiva"/>
          <p:cNvSpPr>
            <a:spLocks noGrp="1"/>
          </p:cNvSpPr>
          <p:nvPr>
            <p:ph type="sldNum" sz="quarter" idx="12"/>
          </p:nvPr>
        </p:nvSpPr>
        <p:spPr/>
        <p:txBody>
          <a:bodyPr/>
          <a:lstStyle/>
          <a:p>
            <a:fld id="{26A2F664-3180-485C-99E8-B945F8CB2408}" type="slidenum">
              <a:rPr lang="en-GB" smtClean="0"/>
              <a:t>‹Nº›</a:t>
            </a:fld>
            <a:endParaRPr lang="en-GB"/>
          </a:p>
        </p:txBody>
      </p:sp>
    </p:spTree>
    <p:extLst>
      <p:ext uri="{BB962C8B-B14F-4D97-AF65-F5344CB8AC3E}">
        <p14:creationId xmlns:p14="http://schemas.microsoft.com/office/powerpoint/2010/main" val="1088092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GB"/>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40A0D47-D874-4134-959A-9A74BFB74AD7}" type="datetimeFigureOut">
              <a:rPr lang="en-GB" smtClean="0"/>
              <a:t>09/06/2014</a:t>
            </a:fld>
            <a:endParaRPr lang="en-GB"/>
          </a:p>
        </p:txBody>
      </p:sp>
      <p:sp>
        <p:nvSpPr>
          <p:cNvPr id="5" name="4 Marcador de pie de página"/>
          <p:cNvSpPr>
            <a:spLocks noGrp="1"/>
          </p:cNvSpPr>
          <p:nvPr>
            <p:ph type="ftr" sz="quarter" idx="11"/>
          </p:nvPr>
        </p:nvSpPr>
        <p:spPr/>
        <p:txBody>
          <a:bodyPr/>
          <a:lstStyle/>
          <a:p>
            <a:endParaRPr lang="en-GB"/>
          </a:p>
        </p:txBody>
      </p:sp>
      <p:sp>
        <p:nvSpPr>
          <p:cNvPr id="6" name="5 Marcador de número de diapositiva"/>
          <p:cNvSpPr>
            <a:spLocks noGrp="1"/>
          </p:cNvSpPr>
          <p:nvPr>
            <p:ph type="sldNum" sz="quarter" idx="12"/>
          </p:nvPr>
        </p:nvSpPr>
        <p:spPr/>
        <p:txBody>
          <a:bodyPr/>
          <a:lstStyle/>
          <a:p>
            <a:fld id="{26A2F664-3180-485C-99E8-B945F8CB2408}" type="slidenum">
              <a:rPr lang="en-GB" smtClean="0"/>
              <a:t>‹Nº›</a:t>
            </a:fld>
            <a:endParaRPr lang="en-GB"/>
          </a:p>
        </p:txBody>
      </p:sp>
    </p:spTree>
    <p:extLst>
      <p:ext uri="{BB962C8B-B14F-4D97-AF65-F5344CB8AC3E}">
        <p14:creationId xmlns:p14="http://schemas.microsoft.com/office/powerpoint/2010/main" val="3725839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GB"/>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5" name="4 Marcador de fecha"/>
          <p:cNvSpPr>
            <a:spLocks noGrp="1"/>
          </p:cNvSpPr>
          <p:nvPr>
            <p:ph type="dt" sz="half" idx="10"/>
          </p:nvPr>
        </p:nvSpPr>
        <p:spPr/>
        <p:txBody>
          <a:bodyPr/>
          <a:lstStyle/>
          <a:p>
            <a:fld id="{140A0D47-D874-4134-959A-9A74BFB74AD7}" type="datetimeFigureOut">
              <a:rPr lang="en-GB" smtClean="0"/>
              <a:t>09/06/2014</a:t>
            </a:fld>
            <a:endParaRPr lang="en-GB"/>
          </a:p>
        </p:txBody>
      </p:sp>
      <p:sp>
        <p:nvSpPr>
          <p:cNvPr id="6" name="5 Marcador de pie de página"/>
          <p:cNvSpPr>
            <a:spLocks noGrp="1"/>
          </p:cNvSpPr>
          <p:nvPr>
            <p:ph type="ftr" sz="quarter" idx="11"/>
          </p:nvPr>
        </p:nvSpPr>
        <p:spPr/>
        <p:txBody>
          <a:bodyPr/>
          <a:lstStyle/>
          <a:p>
            <a:endParaRPr lang="en-GB"/>
          </a:p>
        </p:txBody>
      </p:sp>
      <p:sp>
        <p:nvSpPr>
          <p:cNvPr id="7" name="6 Marcador de número de diapositiva"/>
          <p:cNvSpPr>
            <a:spLocks noGrp="1"/>
          </p:cNvSpPr>
          <p:nvPr>
            <p:ph type="sldNum" sz="quarter" idx="12"/>
          </p:nvPr>
        </p:nvSpPr>
        <p:spPr/>
        <p:txBody>
          <a:bodyPr/>
          <a:lstStyle/>
          <a:p>
            <a:fld id="{26A2F664-3180-485C-99E8-B945F8CB2408}" type="slidenum">
              <a:rPr lang="en-GB" smtClean="0"/>
              <a:t>‹Nº›</a:t>
            </a:fld>
            <a:endParaRPr lang="en-GB"/>
          </a:p>
        </p:txBody>
      </p:sp>
    </p:spTree>
    <p:extLst>
      <p:ext uri="{BB962C8B-B14F-4D97-AF65-F5344CB8AC3E}">
        <p14:creationId xmlns:p14="http://schemas.microsoft.com/office/powerpoint/2010/main" val="2954511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n-GB"/>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7" name="6 Marcador de fecha"/>
          <p:cNvSpPr>
            <a:spLocks noGrp="1"/>
          </p:cNvSpPr>
          <p:nvPr>
            <p:ph type="dt" sz="half" idx="10"/>
          </p:nvPr>
        </p:nvSpPr>
        <p:spPr/>
        <p:txBody>
          <a:bodyPr/>
          <a:lstStyle/>
          <a:p>
            <a:fld id="{140A0D47-D874-4134-959A-9A74BFB74AD7}" type="datetimeFigureOut">
              <a:rPr lang="en-GB" smtClean="0"/>
              <a:t>09/06/2014</a:t>
            </a:fld>
            <a:endParaRPr lang="en-GB"/>
          </a:p>
        </p:txBody>
      </p:sp>
      <p:sp>
        <p:nvSpPr>
          <p:cNvPr id="8" name="7 Marcador de pie de página"/>
          <p:cNvSpPr>
            <a:spLocks noGrp="1"/>
          </p:cNvSpPr>
          <p:nvPr>
            <p:ph type="ftr" sz="quarter" idx="11"/>
          </p:nvPr>
        </p:nvSpPr>
        <p:spPr/>
        <p:txBody>
          <a:bodyPr/>
          <a:lstStyle/>
          <a:p>
            <a:endParaRPr lang="en-GB"/>
          </a:p>
        </p:txBody>
      </p:sp>
      <p:sp>
        <p:nvSpPr>
          <p:cNvPr id="9" name="8 Marcador de número de diapositiva"/>
          <p:cNvSpPr>
            <a:spLocks noGrp="1"/>
          </p:cNvSpPr>
          <p:nvPr>
            <p:ph type="sldNum" sz="quarter" idx="12"/>
          </p:nvPr>
        </p:nvSpPr>
        <p:spPr/>
        <p:txBody>
          <a:bodyPr/>
          <a:lstStyle/>
          <a:p>
            <a:fld id="{26A2F664-3180-485C-99E8-B945F8CB2408}" type="slidenum">
              <a:rPr lang="en-GB" smtClean="0"/>
              <a:t>‹Nº›</a:t>
            </a:fld>
            <a:endParaRPr lang="en-GB"/>
          </a:p>
        </p:txBody>
      </p:sp>
    </p:spTree>
    <p:extLst>
      <p:ext uri="{BB962C8B-B14F-4D97-AF65-F5344CB8AC3E}">
        <p14:creationId xmlns:p14="http://schemas.microsoft.com/office/powerpoint/2010/main" val="3889705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GB"/>
          </a:p>
        </p:txBody>
      </p:sp>
      <p:sp>
        <p:nvSpPr>
          <p:cNvPr id="3" name="2 Marcador de fecha"/>
          <p:cNvSpPr>
            <a:spLocks noGrp="1"/>
          </p:cNvSpPr>
          <p:nvPr>
            <p:ph type="dt" sz="half" idx="10"/>
          </p:nvPr>
        </p:nvSpPr>
        <p:spPr/>
        <p:txBody>
          <a:bodyPr/>
          <a:lstStyle/>
          <a:p>
            <a:fld id="{140A0D47-D874-4134-959A-9A74BFB74AD7}" type="datetimeFigureOut">
              <a:rPr lang="en-GB" smtClean="0"/>
              <a:t>09/06/2014</a:t>
            </a:fld>
            <a:endParaRPr lang="en-GB"/>
          </a:p>
        </p:txBody>
      </p:sp>
      <p:sp>
        <p:nvSpPr>
          <p:cNvPr id="4" name="3 Marcador de pie de página"/>
          <p:cNvSpPr>
            <a:spLocks noGrp="1"/>
          </p:cNvSpPr>
          <p:nvPr>
            <p:ph type="ftr" sz="quarter" idx="11"/>
          </p:nvPr>
        </p:nvSpPr>
        <p:spPr/>
        <p:txBody>
          <a:bodyPr/>
          <a:lstStyle/>
          <a:p>
            <a:endParaRPr lang="en-GB"/>
          </a:p>
        </p:txBody>
      </p:sp>
      <p:sp>
        <p:nvSpPr>
          <p:cNvPr id="5" name="4 Marcador de número de diapositiva"/>
          <p:cNvSpPr>
            <a:spLocks noGrp="1"/>
          </p:cNvSpPr>
          <p:nvPr>
            <p:ph type="sldNum" sz="quarter" idx="12"/>
          </p:nvPr>
        </p:nvSpPr>
        <p:spPr/>
        <p:txBody>
          <a:bodyPr/>
          <a:lstStyle/>
          <a:p>
            <a:fld id="{26A2F664-3180-485C-99E8-B945F8CB2408}" type="slidenum">
              <a:rPr lang="en-GB" smtClean="0"/>
              <a:t>‹Nº›</a:t>
            </a:fld>
            <a:endParaRPr lang="en-GB"/>
          </a:p>
        </p:txBody>
      </p:sp>
    </p:spTree>
    <p:extLst>
      <p:ext uri="{BB962C8B-B14F-4D97-AF65-F5344CB8AC3E}">
        <p14:creationId xmlns:p14="http://schemas.microsoft.com/office/powerpoint/2010/main" val="2508333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40A0D47-D874-4134-959A-9A74BFB74AD7}" type="datetimeFigureOut">
              <a:rPr lang="en-GB" smtClean="0"/>
              <a:t>09/06/2014</a:t>
            </a:fld>
            <a:endParaRPr lang="en-GB"/>
          </a:p>
        </p:txBody>
      </p:sp>
      <p:sp>
        <p:nvSpPr>
          <p:cNvPr id="3" name="2 Marcador de pie de página"/>
          <p:cNvSpPr>
            <a:spLocks noGrp="1"/>
          </p:cNvSpPr>
          <p:nvPr>
            <p:ph type="ftr" sz="quarter" idx="11"/>
          </p:nvPr>
        </p:nvSpPr>
        <p:spPr/>
        <p:txBody>
          <a:bodyPr/>
          <a:lstStyle/>
          <a:p>
            <a:endParaRPr lang="en-GB"/>
          </a:p>
        </p:txBody>
      </p:sp>
      <p:sp>
        <p:nvSpPr>
          <p:cNvPr id="4" name="3 Marcador de número de diapositiva"/>
          <p:cNvSpPr>
            <a:spLocks noGrp="1"/>
          </p:cNvSpPr>
          <p:nvPr>
            <p:ph type="sldNum" sz="quarter" idx="12"/>
          </p:nvPr>
        </p:nvSpPr>
        <p:spPr/>
        <p:txBody>
          <a:bodyPr/>
          <a:lstStyle/>
          <a:p>
            <a:fld id="{26A2F664-3180-485C-99E8-B945F8CB2408}" type="slidenum">
              <a:rPr lang="en-GB" smtClean="0"/>
              <a:t>‹Nº›</a:t>
            </a:fld>
            <a:endParaRPr lang="en-GB"/>
          </a:p>
        </p:txBody>
      </p:sp>
    </p:spTree>
    <p:extLst>
      <p:ext uri="{BB962C8B-B14F-4D97-AF65-F5344CB8AC3E}">
        <p14:creationId xmlns:p14="http://schemas.microsoft.com/office/powerpoint/2010/main" val="101816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GB"/>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40A0D47-D874-4134-959A-9A74BFB74AD7}" type="datetimeFigureOut">
              <a:rPr lang="en-GB" smtClean="0"/>
              <a:t>09/06/2014</a:t>
            </a:fld>
            <a:endParaRPr lang="en-GB"/>
          </a:p>
        </p:txBody>
      </p:sp>
      <p:sp>
        <p:nvSpPr>
          <p:cNvPr id="6" name="5 Marcador de pie de página"/>
          <p:cNvSpPr>
            <a:spLocks noGrp="1"/>
          </p:cNvSpPr>
          <p:nvPr>
            <p:ph type="ftr" sz="quarter" idx="11"/>
          </p:nvPr>
        </p:nvSpPr>
        <p:spPr/>
        <p:txBody>
          <a:bodyPr/>
          <a:lstStyle/>
          <a:p>
            <a:endParaRPr lang="en-GB"/>
          </a:p>
        </p:txBody>
      </p:sp>
      <p:sp>
        <p:nvSpPr>
          <p:cNvPr id="7" name="6 Marcador de número de diapositiva"/>
          <p:cNvSpPr>
            <a:spLocks noGrp="1"/>
          </p:cNvSpPr>
          <p:nvPr>
            <p:ph type="sldNum" sz="quarter" idx="12"/>
          </p:nvPr>
        </p:nvSpPr>
        <p:spPr/>
        <p:txBody>
          <a:bodyPr/>
          <a:lstStyle/>
          <a:p>
            <a:fld id="{26A2F664-3180-485C-99E8-B945F8CB2408}" type="slidenum">
              <a:rPr lang="en-GB" smtClean="0"/>
              <a:t>‹Nº›</a:t>
            </a:fld>
            <a:endParaRPr lang="en-GB"/>
          </a:p>
        </p:txBody>
      </p:sp>
    </p:spTree>
    <p:extLst>
      <p:ext uri="{BB962C8B-B14F-4D97-AF65-F5344CB8AC3E}">
        <p14:creationId xmlns:p14="http://schemas.microsoft.com/office/powerpoint/2010/main" val="4167819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GB"/>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40A0D47-D874-4134-959A-9A74BFB74AD7}" type="datetimeFigureOut">
              <a:rPr lang="en-GB" smtClean="0"/>
              <a:t>09/06/2014</a:t>
            </a:fld>
            <a:endParaRPr lang="en-GB"/>
          </a:p>
        </p:txBody>
      </p:sp>
      <p:sp>
        <p:nvSpPr>
          <p:cNvPr id="6" name="5 Marcador de pie de página"/>
          <p:cNvSpPr>
            <a:spLocks noGrp="1"/>
          </p:cNvSpPr>
          <p:nvPr>
            <p:ph type="ftr" sz="quarter" idx="11"/>
          </p:nvPr>
        </p:nvSpPr>
        <p:spPr/>
        <p:txBody>
          <a:bodyPr/>
          <a:lstStyle/>
          <a:p>
            <a:endParaRPr lang="en-GB"/>
          </a:p>
        </p:txBody>
      </p:sp>
      <p:sp>
        <p:nvSpPr>
          <p:cNvPr id="7" name="6 Marcador de número de diapositiva"/>
          <p:cNvSpPr>
            <a:spLocks noGrp="1"/>
          </p:cNvSpPr>
          <p:nvPr>
            <p:ph type="sldNum" sz="quarter" idx="12"/>
          </p:nvPr>
        </p:nvSpPr>
        <p:spPr/>
        <p:txBody>
          <a:bodyPr/>
          <a:lstStyle/>
          <a:p>
            <a:fld id="{26A2F664-3180-485C-99E8-B945F8CB2408}" type="slidenum">
              <a:rPr lang="en-GB" smtClean="0"/>
              <a:t>‹Nº›</a:t>
            </a:fld>
            <a:endParaRPr lang="en-GB"/>
          </a:p>
        </p:txBody>
      </p:sp>
    </p:spTree>
    <p:extLst>
      <p:ext uri="{BB962C8B-B14F-4D97-AF65-F5344CB8AC3E}">
        <p14:creationId xmlns:p14="http://schemas.microsoft.com/office/powerpoint/2010/main" val="1746628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n-GB"/>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0A0D47-D874-4134-959A-9A74BFB74AD7}" type="datetimeFigureOut">
              <a:rPr lang="en-GB" smtClean="0"/>
              <a:t>09/06/2014</a:t>
            </a:fld>
            <a:endParaRPr lang="en-GB"/>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A2F664-3180-485C-99E8-B945F8CB2408}" type="slidenum">
              <a:rPr lang="en-GB" smtClean="0"/>
              <a:t>‹Nº›</a:t>
            </a:fld>
            <a:endParaRPr lang="en-GB"/>
          </a:p>
        </p:txBody>
      </p:sp>
    </p:spTree>
    <p:extLst>
      <p:ext uri="{BB962C8B-B14F-4D97-AF65-F5344CB8AC3E}">
        <p14:creationId xmlns:p14="http://schemas.microsoft.com/office/powerpoint/2010/main" val="2054112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908721"/>
            <a:ext cx="4608512" cy="2691730"/>
          </a:xfrm>
        </p:spPr>
        <p:txBody>
          <a:bodyPr>
            <a:normAutofit/>
          </a:bodyPr>
          <a:lstStyle/>
          <a:p>
            <a:r>
              <a:rPr lang="en-GB" sz="4800" dirty="0" smtClean="0"/>
              <a:t>MASCULINIDAD +</a:t>
            </a:r>
            <a:endParaRPr lang="en-GB" sz="4800" dirty="0"/>
          </a:p>
        </p:txBody>
      </p:sp>
      <p:sp>
        <p:nvSpPr>
          <p:cNvPr id="3" name="2 Subtítulo"/>
          <p:cNvSpPr>
            <a:spLocks noGrp="1"/>
          </p:cNvSpPr>
          <p:nvPr>
            <p:ph type="subTitle" idx="1"/>
          </p:nvPr>
        </p:nvSpPr>
        <p:spPr>
          <a:xfrm>
            <a:off x="1753638" y="5672665"/>
            <a:ext cx="1882258" cy="958860"/>
          </a:xfrm>
        </p:spPr>
        <p:txBody>
          <a:bodyPr>
            <a:normAutofit/>
          </a:bodyPr>
          <a:lstStyle/>
          <a:p>
            <a:pPr algn="l"/>
            <a:r>
              <a:rPr lang="en-GB" sz="1600" dirty="0" err="1" smtClean="0">
                <a:solidFill>
                  <a:schemeClr val="tx1"/>
                </a:solidFill>
              </a:rPr>
              <a:t>Proyecto</a:t>
            </a:r>
            <a:r>
              <a:rPr lang="en-GB" sz="1600" dirty="0" smtClean="0">
                <a:solidFill>
                  <a:schemeClr val="tx1"/>
                </a:solidFill>
              </a:rPr>
              <a:t> </a:t>
            </a:r>
            <a:r>
              <a:rPr lang="en-GB" sz="1600" dirty="0" err="1" smtClean="0">
                <a:solidFill>
                  <a:schemeClr val="tx1"/>
                </a:solidFill>
              </a:rPr>
              <a:t>cofinanciado</a:t>
            </a:r>
            <a:r>
              <a:rPr lang="en-GB" sz="1600" dirty="0" smtClean="0">
                <a:solidFill>
                  <a:schemeClr val="tx1"/>
                </a:solidFill>
              </a:rPr>
              <a:t> </a:t>
            </a:r>
            <a:r>
              <a:rPr lang="en-GB" sz="1600" dirty="0" err="1" smtClean="0">
                <a:solidFill>
                  <a:schemeClr val="tx1"/>
                </a:solidFill>
              </a:rPr>
              <a:t>por</a:t>
            </a:r>
            <a:r>
              <a:rPr lang="en-GB" sz="1600" dirty="0" smtClean="0">
                <a:solidFill>
                  <a:schemeClr val="tx1"/>
                </a:solidFill>
              </a:rPr>
              <a:t> la Unión </a:t>
            </a:r>
            <a:r>
              <a:rPr lang="en-GB" sz="1600" dirty="0" err="1" smtClean="0">
                <a:solidFill>
                  <a:schemeClr val="tx1"/>
                </a:solidFill>
              </a:rPr>
              <a:t>Europea</a:t>
            </a:r>
            <a:endParaRPr lang="en-GB" sz="1600" dirty="0">
              <a:solidFill>
                <a:schemeClr val="tx1"/>
              </a:solidFill>
            </a:endParaRPr>
          </a:p>
        </p:txBody>
      </p:sp>
      <p:pic>
        <p:nvPicPr>
          <p:cNvPr id="1026" name="Picture 2" descr="http://centros5.pntic.mec.es/ies.manuela.malasana/otros_servicios/ampliacion/images/bandera-ue4.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5575" y="5585675"/>
            <a:ext cx="1608113" cy="113284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andaluciasolidaria.org/medias/Image/pics/LOGO_FAMSI_HOR(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32040" y="5466071"/>
            <a:ext cx="3963543" cy="124427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andaluciasolidaria.org/medias/Image/AREA_FAMSI/Logo_Jovenes_Masculinidad.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4233" y="188640"/>
            <a:ext cx="3181350" cy="3390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94133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¿Qué es un </a:t>
            </a:r>
            <a:r>
              <a:rPr lang="es-ES" dirty="0" smtClean="0">
                <a:solidFill>
                  <a:schemeClr val="accent6"/>
                </a:solidFill>
              </a:rPr>
              <a:t>hombre pro-igualitario</a:t>
            </a:r>
            <a:r>
              <a:rPr lang="es-ES" dirty="0" smtClean="0"/>
              <a:t>?</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53237815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238506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t>¿Qué es un </a:t>
            </a:r>
            <a:r>
              <a:rPr lang="es-ES" dirty="0">
                <a:solidFill>
                  <a:schemeClr val="accent6"/>
                </a:solidFill>
              </a:rPr>
              <a:t>hombre pro-igualitario</a:t>
            </a:r>
            <a:r>
              <a:rPr lang="es-ES" dirty="0"/>
              <a:t>?</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17971014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46319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t>¿Qué es un </a:t>
            </a:r>
            <a:r>
              <a:rPr lang="es-ES" dirty="0">
                <a:solidFill>
                  <a:schemeClr val="accent6"/>
                </a:solidFill>
              </a:rPr>
              <a:t>hombre pro-igualitario</a:t>
            </a:r>
            <a:r>
              <a:rPr lang="es-ES" dirty="0"/>
              <a:t>?</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66348784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14193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6048672"/>
          </a:xfrm>
        </p:spPr>
        <p:txBody>
          <a:bodyPr>
            <a:normAutofit fontScale="92500"/>
          </a:bodyPr>
          <a:lstStyle/>
          <a:p>
            <a:pPr marL="0" indent="0">
              <a:buNone/>
            </a:pPr>
            <a:r>
              <a:rPr lang="es-ES" dirty="0" smtClean="0"/>
              <a:t>Sandra y Jesús están en una discoteca. Después de un rato bailando, se sientan en un sofá que está alejado de la pista. Empiezan a besarse y acariciarse. Los dos están muy a gusto. En un momento determinado, Sandra le dice a Jesús que quiere volver a la pista. El le contesta: “¿Por qué, si estamos muy a gusto?” Ella insiste en bailar y él le contesta: “El otro día me hiciste lo mismo. Me pones como una moto y luego quieres que paremos”. Jesús sigue besándola y abrazándola cada vez más fuerte, ella le pide que pare, pero él continúa. Sandra empieza a gritarle, y la gente que está alrededor los mira, pero no hace nada</a:t>
            </a:r>
            <a:endParaRPr lang="es-ES" dirty="0"/>
          </a:p>
        </p:txBody>
      </p:sp>
    </p:spTree>
    <p:extLst>
      <p:ext uri="{BB962C8B-B14F-4D97-AF65-F5344CB8AC3E}">
        <p14:creationId xmlns:p14="http://schemas.microsoft.com/office/powerpoint/2010/main" val="34830963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6048672"/>
          </a:xfrm>
        </p:spPr>
        <p:txBody>
          <a:bodyPr>
            <a:normAutofit fontScale="85000" lnSpcReduction="20000"/>
          </a:bodyPr>
          <a:lstStyle/>
          <a:p>
            <a:pPr marL="0" indent="0">
              <a:buNone/>
            </a:pPr>
            <a:r>
              <a:rPr lang="es-ES" dirty="0" smtClean="0"/>
              <a:t>Belén y </a:t>
            </a:r>
            <a:r>
              <a:rPr lang="es-ES" dirty="0" err="1" smtClean="0"/>
              <a:t>Victor</a:t>
            </a:r>
            <a:r>
              <a:rPr lang="es-ES" dirty="0" smtClean="0"/>
              <a:t> llevan meses saliendo. Este fin de semana no se iban a ver porque </a:t>
            </a:r>
            <a:r>
              <a:rPr lang="es-ES" dirty="0" err="1" smtClean="0"/>
              <a:t>Victor</a:t>
            </a:r>
            <a:r>
              <a:rPr lang="es-ES" dirty="0" smtClean="0"/>
              <a:t> está de exámenes y tenía que estudiar mucho. El lunes en el instituto, Belén le cuenta que salió el sábado con Ana y su pandilla. Víctor se enfada porque ella no le había dicho que iba a salir y porque no le gusta que salga con otros chicos si él no está. Además, le pregunta por la ropa que llevaba. Belén intenta explicarle que fue todo sin pensar, que Ana la llamó y se apuntó, que no veía nada de malo en salir con otras personas.</a:t>
            </a:r>
          </a:p>
          <a:p>
            <a:pPr marL="0" indent="0">
              <a:buNone/>
            </a:pPr>
            <a:r>
              <a:rPr lang="es-ES" dirty="0" smtClean="0"/>
              <a:t>Víctor le pide que lo comprenda, que él es su novio y si a ella la ven por ahí con otros y en minifalda, van a pensar que ella es una guarra y se van a reír de él. Le dice además, que quizás es mejor que lo dejen, así ella podrá salir con quien quiera.</a:t>
            </a:r>
          </a:p>
          <a:p>
            <a:pPr marL="0" indent="0">
              <a:buNone/>
            </a:pPr>
            <a:r>
              <a:rPr lang="es-ES" dirty="0" smtClean="0"/>
              <a:t>Belén le dice que tampoco hay que ponerse así, que lo tendrá en cuenta la próxima vez que la llamen para salir</a:t>
            </a:r>
            <a:endParaRPr lang="es-ES" dirty="0"/>
          </a:p>
        </p:txBody>
      </p:sp>
    </p:spTree>
    <p:extLst>
      <p:ext uri="{BB962C8B-B14F-4D97-AF65-F5344CB8AC3E}">
        <p14:creationId xmlns:p14="http://schemas.microsoft.com/office/powerpoint/2010/main" val="25710882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6048672"/>
          </a:xfrm>
        </p:spPr>
        <p:txBody>
          <a:bodyPr>
            <a:normAutofit fontScale="85000" lnSpcReduction="20000"/>
          </a:bodyPr>
          <a:lstStyle/>
          <a:p>
            <a:pPr marL="0" indent="0">
              <a:buNone/>
            </a:pPr>
            <a:r>
              <a:rPr lang="es-ES" dirty="0" smtClean="0"/>
              <a:t>Pedro estudia 3º de ESO, no le gusta el fútbol y saca buenas notas en clase. Con los chicos de su clase no se relaciona mucho porque quedan para ver los partidos de fútbol y delante de las chicas se hacen los chulitos. Se siente más cómodo con las chicas y además tiene muy buenas amigas.</a:t>
            </a:r>
          </a:p>
          <a:p>
            <a:pPr marL="0" indent="0">
              <a:buNone/>
            </a:pPr>
            <a:r>
              <a:rPr lang="es-ES" dirty="0" smtClean="0"/>
              <a:t>Una tarde que estaba en el parque cuidando de su hermana pequeña, mientras su madre trabajaba, pasaron por allí unos cuantos chicos de la clase y empezaron a reírse de él y a insultarlo. En el grupo había algunos de la clase con los que se llevaba bien y que él creía que eran amigos suyos, pero se rieron como los demás.</a:t>
            </a:r>
          </a:p>
          <a:p>
            <a:pPr marL="0" indent="0">
              <a:buNone/>
            </a:pPr>
            <a:r>
              <a:rPr lang="es-ES" dirty="0" smtClean="0"/>
              <a:t>Cuando contó el incidente a sus amigas, éstas le dijeron que pasara de ellos, que no les hiciera caso, que era un chico fantástico y no tenía que seguirles el juego. Aunque aparentemente no lo hace, en el fondo se siente raro de la clase y teme que se repita la situación</a:t>
            </a:r>
            <a:endParaRPr lang="es-ES" dirty="0"/>
          </a:p>
        </p:txBody>
      </p:sp>
    </p:spTree>
    <p:extLst>
      <p:ext uri="{BB962C8B-B14F-4D97-AF65-F5344CB8AC3E}">
        <p14:creationId xmlns:p14="http://schemas.microsoft.com/office/powerpoint/2010/main" val="25710882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3.bp.blogspot.com/-kt0jwG3DpHE/TuGDxcqdA_I/AAAAAAAAAD8/CAyH1OVuNPA/s1600/Equidad-de-G%25C3%25A9nero.jpg"/>
          <p:cNvPicPr>
            <a:picLocks noChangeAspect="1" noChangeArrowheads="1"/>
          </p:cNvPicPr>
          <p:nvPr/>
        </p:nvPicPr>
        <p:blipFill rotWithShape="1">
          <a:blip r:embed="rId3">
            <a:extLst>
              <a:ext uri="{28A0092B-C50C-407E-A947-70E740481C1C}">
                <a14:useLocalDpi xmlns:a14="http://schemas.microsoft.com/office/drawing/2010/main" val="0"/>
              </a:ext>
            </a:extLst>
          </a:blip>
          <a:srcRect l="2111" t="-1889" r="2208"/>
          <a:stretch/>
        </p:blipFill>
        <p:spPr bwMode="auto">
          <a:xfrm>
            <a:off x="1418960" y="0"/>
            <a:ext cx="630608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96792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andaluciasolidaria.org/medias/Image/AREA_FAMSI/imagen_concurs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41717" y="-40659"/>
            <a:ext cx="4860565" cy="68986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52313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857500"/>
            <a:ext cx="8229600" cy="1143000"/>
          </a:xfrm>
        </p:spPr>
        <p:txBody>
          <a:bodyPr>
            <a:noAutofit/>
          </a:bodyPr>
          <a:lstStyle/>
          <a:p>
            <a:r>
              <a:rPr lang="en-GB" sz="6600" dirty="0" smtClean="0"/>
              <a:t>TALLER 4:</a:t>
            </a:r>
            <a:br>
              <a:rPr lang="en-GB" sz="6600" dirty="0" smtClean="0"/>
            </a:br>
            <a:r>
              <a:rPr lang="en-GB" sz="6600" dirty="0" smtClean="0">
                <a:solidFill>
                  <a:schemeClr val="accent6"/>
                </a:solidFill>
              </a:rPr>
              <a:t>MASCULINIDAD POSITIVA</a:t>
            </a:r>
            <a:endParaRPr lang="en-GB" sz="6600" dirty="0">
              <a:solidFill>
                <a:schemeClr val="accent6"/>
              </a:solidFill>
            </a:endParaRPr>
          </a:p>
        </p:txBody>
      </p:sp>
    </p:spTree>
    <p:extLst>
      <p:ext uri="{BB962C8B-B14F-4D97-AF65-F5344CB8AC3E}">
        <p14:creationId xmlns:p14="http://schemas.microsoft.com/office/powerpoint/2010/main" val="8876080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¿Qué ganan los hombres con la </a:t>
            </a:r>
            <a:r>
              <a:rPr lang="es-ES" dirty="0" smtClean="0">
                <a:solidFill>
                  <a:srgbClr val="FF0000"/>
                </a:solidFill>
              </a:rPr>
              <a:t>desigualdad</a:t>
            </a:r>
            <a:r>
              <a:rPr lang="es-ES" dirty="0" smtClean="0"/>
              <a:t>?</a:t>
            </a:r>
            <a:endParaRPr lang="es-ES" dirty="0"/>
          </a:p>
        </p:txBody>
      </p:sp>
      <p:sp>
        <p:nvSpPr>
          <p:cNvPr id="4" name="3 Elipse"/>
          <p:cNvSpPr/>
          <p:nvPr/>
        </p:nvSpPr>
        <p:spPr>
          <a:xfrm>
            <a:off x="611560" y="2060848"/>
            <a:ext cx="2952328" cy="187220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ES" sz="3200" dirty="0" smtClean="0"/>
              <a:t>Poder de acción</a:t>
            </a:r>
            <a:endParaRPr lang="es-ES" sz="3200" dirty="0"/>
          </a:p>
        </p:txBody>
      </p:sp>
      <p:sp>
        <p:nvSpPr>
          <p:cNvPr id="5" name="4 Elipse"/>
          <p:cNvSpPr/>
          <p:nvPr/>
        </p:nvSpPr>
        <p:spPr>
          <a:xfrm>
            <a:off x="4608004" y="2060848"/>
            <a:ext cx="4140460" cy="2088232"/>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ES" sz="3200" dirty="0" smtClean="0"/>
              <a:t>Reconocimiento público</a:t>
            </a:r>
            <a:endParaRPr lang="es-ES" sz="3200" dirty="0"/>
          </a:p>
        </p:txBody>
      </p:sp>
      <p:sp>
        <p:nvSpPr>
          <p:cNvPr id="6" name="5 Elipse"/>
          <p:cNvSpPr/>
          <p:nvPr/>
        </p:nvSpPr>
        <p:spPr>
          <a:xfrm>
            <a:off x="2483768" y="4149643"/>
            <a:ext cx="3384376" cy="201622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ES" sz="3200" dirty="0" smtClean="0"/>
              <a:t>Privilegios</a:t>
            </a:r>
            <a:endParaRPr lang="es-ES" sz="3200" dirty="0"/>
          </a:p>
        </p:txBody>
      </p:sp>
    </p:spTree>
    <p:extLst>
      <p:ext uri="{BB962C8B-B14F-4D97-AF65-F5344CB8AC3E}">
        <p14:creationId xmlns:p14="http://schemas.microsoft.com/office/powerpoint/2010/main" val="2738749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¿Qué coste tiene la </a:t>
            </a:r>
            <a:r>
              <a:rPr lang="es-ES" dirty="0" smtClean="0">
                <a:solidFill>
                  <a:srgbClr val="FF0000"/>
                </a:solidFill>
              </a:rPr>
              <a:t>desigualdad</a:t>
            </a:r>
            <a:r>
              <a:rPr lang="es-ES" dirty="0" smtClean="0"/>
              <a:t>?</a:t>
            </a:r>
            <a:endParaRPr lang="es-ES" dirty="0"/>
          </a:p>
        </p:txBody>
      </p:sp>
      <p:sp>
        <p:nvSpPr>
          <p:cNvPr id="3" name="2 Marcador de contenido"/>
          <p:cNvSpPr>
            <a:spLocks noGrp="1"/>
          </p:cNvSpPr>
          <p:nvPr>
            <p:ph idx="1"/>
          </p:nvPr>
        </p:nvSpPr>
        <p:spPr>
          <a:xfrm>
            <a:off x="457200" y="1988840"/>
            <a:ext cx="8229600" cy="4525963"/>
          </a:xfrm>
        </p:spPr>
        <p:txBody>
          <a:bodyPr/>
          <a:lstStyle/>
          <a:p>
            <a:r>
              <a:rPr lang="es-ES" dirty="0" smtClean="0"/>
              <a:t>Discriminación</a:t>
            </a:r>
          </a:p>
          <a:p>
            <a:endParaRPr lang="es-ES" dirty="0" smtClean="0"/>
          </a:p>
          <a:p>
            <a:r>
              <a:rPr lang="es-ES" dirty="0" smtClean="0"/>
              <a:t>Ciclo de la violencia</a:t>
            </a:r>
          </a:p>
          <a:p>
            <a:endParaRPr lang="es-ES" dirty="0" smtClean="0"/>
          </a:p>
          <a:p>
            <a:r>
              <a:rPr lang="es-ES" dirty="0" smtClean="0"/>
              <a:t>Déficit de derechos humanos</a:t>
            </a:r>
            <a:endParaRPr lang="es-ES" dirty="0"/>
          </a:p>
        </p:txBody>
      </p:sp>
    </p:spTree>
    <p:extLst>
      <p:ext uri="{BB962C8B-B14F-4D97-AF65-F5344CB8AC3E}">
        <p14:creationId xmlns:p14="http://schemas.microsoft.com/office/powerpoint/2010/main" val="39930130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¿Qué ganan los hombres con la </a:t>
            </a:r>
            <a:r>
              <a:rPr lang="es-ES" dirty="0" smtClean="0">
                <a:solidFill>
                  <a:schemeClr val="accent6"/>
                </a:solidFill>
              </a:rPr>
              <a:t>igualdad</a:t>
            </a:r>
            <a:r>
              <a:rPr lang="es-ES" dirty="0" smtClean="0"/>
              <a:t>?</a:t>
            </a:r>
            <a:endParaRPr lang="es-ES" dirty="0"/>
          </a:p>
        </p:txBody>
      </p:sp>
      <p:sp>
        <p:nvSpPr>
          <p:cNvPr id="4" name="3 Elipse"/>
          <p:cNvSpPr/>
          <p:nvPr/>
        </p:nvSpPr>
        <p:spPr>
          <a:xfrm>
            <a:off x="539552" y="2672916"/>
            <a:ext cx="2376264" cy="151216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ES" dirty="0" smtClean="0"/>
              <a:t>Nuevos modelos, nuevos referentes</a:t>
            </a:r>
            <a:endParaRPr lang="es-ES" dirty="0"/>
          </a:p>
        </p:txBody>
      </p:sp>
      <p:sp>
        <p:nvSpPr>
          <p:cNvPr id="5" name="4 Elipse"/>
          <p:cNvSpPr/>
          <p:nvPr/>
        </p:nvSpPr>
        <p:spPr>
          <a:xfrm>
            <a:off x="1403648" y="4845188"/>
            <a:ext cx="2376264" cy="151216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ES" sz="2400" dirty="0" smtClean="0"/>
              <a:t>Conexión con las emociones</a:t>
            </a:r>
            <a:endParaRPr lang="es-ES" sz="2400" dirty="0"/>
          </a:p>
        </p:txBody>
      </p:sp>
      <p:sp>
        <p:nvSpPr>
          <p:cNvPr id="6" name="5 Elipse"/>
          <p:cNvSpPr/>
          <p:nvPr/>
        </p:nvSpPr>
        <p:spPr>
          <a:xfrm>
            <a:off x="3383868" y="2060848"/>
            <a:ext cx="2376264" cy="151216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ES" dirty="0" smtClean="0"/>
              <a:t>Adiós al miedo a ser “poco hombre”</a:t>
            </a:r>
            <a:endParaRPr lang="es-ES" dirty="0"/>
          </a:p>
        </p:txBody>
      </p:sp>
      <p:sp>
        <p:nvSpPr>
          <p:cNvPr id="7" name="6 Elipse"/>
          <p:cNvSpPr/>
          <p:nvPr/>
        </p:nvSpPr>
        <p:spPr>
          <a:xfrm>
            <a:off x="6300192" y="3006043"/>
            <a:ext cx="2376264" cy="151216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ES" dirty="0" smtClean="0"/>
              <a:t>No nos ocultamos a nosotros mismos</a:t>
            </a:r>
            <a:endParaRPr lang="es-ES" dirty="0"/>
          </a:p>
        </p:txBody>
      </p:sp>
      <p:sp>
        <p:nvSpPr>
          <p:cNvPr id="8" name="7 Elipse"/>
          <p:cNvSpPr/>
          <p:nvPr/>
        </p:nvSpPr>
        <p:spPr>
          <a:xfrm>
            <a:off x="6192180" y="4845188"/>
            <a:ext cx="2376264" cy="151216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ES" dirty="0" smtClean="0"/>
              <a:t>Poder expresar el miedo, la inseguridad, la frustración, la tristeza…</a:t>
            </a:r>
            <a:endParaRPr lang="es-ES" dirty="0"/>
          </a:p>
        </p:txBody>
      </p:sp>
      <p:cxnSp>
        <p:nvCxnSpPr>
          <p:cNvPr id="10" name="9 Conector recto de flecha"/>
          <p:cNvCxnSpPr>
            <a:stCxn id="5" idx="6"/>
            <a:endCxn id="7" idx="2"/>
          </p:cNvCxnSpPr>
          <p:nvPr/>
        </p:nvCxnSpPr>
        <p:spPr>
          <a:xfrm flipV="1">
            <a:off x="3779912" y="3762127"/>
            <a:ext cx="2520280" cy="1839145"/>
          </a:xfrm>
          <a:prstGeom prst="straightConnector1">
            <a:avLst/>
          </a:prstGeom>
          <a:ln>
            <a:tailEnd type="arrow"/>
          </a:ln>
        </p:spPr>
        <p:style>
          <a:lnRef idx="2">
            <a:schemeClr val="accent6"/>
          </a:lnRef>
          <a:fillRef idx="1">
            <a:schemeClr val="lt1"/>
          </a:fillRef>
          <a:effectRef idx="0">
            <a:schemeClr val="accent6"/>
          </a:effectRef>
          <a:fontRef idx="minor">
            <a:schemeClr val="dk1"/>
          </a:fontRef>
        </p:style>
      </p:cxnSp>
      <p:cxnSp>
        <p:nvCxnSpPr>
          <p:cNvPr id="12" name="11 Conector recto de flecha"/>
          <p:cNvCxnSpPr>
            <a:stCxn id="5" idx="6"/>
            <a:endCxn id="8" idx="2"/>
          </p:cNvCxnSpPr>
          <p:nvPr/>
        </p:nvCxnSpPr>
        <p:spPr>
          <a:xfrm>
            <a:off x="3779912" y="5601272"/>
            <a:ext cx="2412268" cy="0"/>
          </a:xfrm>
          <a:prstGeom prst="straightConnector1">
            <a:avLst/>
          </a:prstGeom>
          <a:ln>
            <a:tailEnd type="arrow"/>
          </a:ln>
        </p:spPr>
        <p:style>
          <a:lnRef idx="2">
            <a:schemeClr val="accent6"/>
          </a:lnRef>
          <a:fillRef idx="1">
            <a:schemeClr val="lt1"/>
          </a:fillRef>
          <a:effectRef idx="0">
            <a:schemeClr val="accent6"/>
          </a:effectRef>
          <a:fontRef idx="minor">
            <a:schemeClr val="dk1"/>
          </a:fontRef>
        </p:style>
      </p:cxnSp>
    </p:spTree>
    <p:extLst>
      <p:ext uri="{BB962C8B-B14F-4D97-AF65-F5344CB8AC3E}">
        <p14:creationId xmlns:p14="http://schemas.microsoft.com/office/powerpoint/2010/main" val="16542011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¿Qué coste tiene la </a:t>
            </a:r>
            <a:r>
              <a:rPr lang="es-ES" dirty="0" smtClean="0">
                <a:solidFill>
                  <a:schemeClr val="accent6"/>
                </a:solidFill>
              </a:rPr>
              <a:t>igualdad</a:t>
            </a:r>
            <a:r>
              <a:rPr lang="es-ES" dirty="0" smtClean="0"/>
              <a:t>?</a:t>
            </a:r>
            <a:endParaRPr lang="es-ES" dirty="0"/>
          </a:p>
        </p:txBody>
      </p:sp>
      <p:sp>
        <p:nvSpPr>
          <p:cNvPr id="4" name="3 Rectángulo"/>
          <p:cNvSpPr/>
          <p:nvPr/>
        </p:nvSpPr>
        <p:spPr>
          <a:xfrm>
            <a:off x="327157" y="1988840"/>
            <a:ext cx="4851008" cy="1107996"/>
          </a:xfrm>
          <a:prstGeom prst="rect">
            <a:avLst/>
          </a:prstGeom>
          <a:noFill/>
        </p:spPr>
        <p:txBody>
          <a:bodyPr wrap="none" lIns="91440" tIns="45720" rIns="91440" bIns="45720">
            <a:spAutoFit/>
          </a:bodyPr>
          <a:lstStyle/>
          <a:p>
            <a:pPr algn="ctr"/>
            <a:r>
              <a:rPr lang="es-ES" sz="66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NINGUNO!!!!</a:t>
            </a:r>
            <a:endParaRPr lang="es-ES" sz="66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pic>
        <p:nvPicPr>
          <p:cNvPr id="1026" name="Picture 2" descr="http://howly-mowly.com/contenido/uploads/2013/12/Its_free.png"/>
          <p:cNvPicPr>
            <a:picLocks noChangeAspect="1" noChangeArrowheads="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400158" y="3429000"/>
            <a:ext cx="4552474" cy="31355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04633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Nuevos modelos de masculinidades basados en la </a:t>
            </a:r>
            <a:r>
              <a:rPr lang="es-ES" dirty="0" smtClean="0">
                <a:solidFill>
                  <a:schemeClr val="accent6"/>
                </a:solidFill>
              </a:rPr>
              <a:t>equidad</a:t>
            </a:r>
            <a:endParaRPr lang="es-ES" dirty="0">
              <a:solidFill>
                <a:schemeClr val="accent6"/>
              </a:solidFill>
            </a:endParaRPr>
          </a:p>
        </p:txBody>
      </p:sp>
      <p:sp>
        <p:nvSpPr>
          <p:cNvPr id="3" name="2 Marcador de contenido"/>
          <p:cNvSpPr>
            <a:spLocks noGrp="1"/>
          </p:cNvSpPr>
          <p:nvPr>
            <p:ph idx="1"/>
          </p:nvPr>
        </p:nvSpPr>
        <p:spPr/>
        <p:txBody>
          <a:bodyPr>
            <a:normAutofit fontScale="92500" lnSpcReduction="20000"/>
          </a:bodyPr>
          <a:lstStyle/>
          <a:p>
            <a:r>
              <a:rPr lang="es-ES" dirty="0" err="1" smtClean="0"/>
              <a:t>Proigualitarios</a:t>
            </a:r>
            <a:endParaRPr lang="es-ES" dirty="0" smtClean="0"/>
          </a:p>
          <a:p>
            <a:r>
              <a:rPr lang="es-ES" dirty="0" smtClean="0"/>
              <a:t>Padres responsables</a:t>
            </a:r>
          </a:p>
          <a:p>
            <a:r>
              <a:rPr lang="es-ES" dirty="0" smtClean="0"/>
              <a:t>Cuidadores y </a:t>
            </a:r>
            <a:r>
              <a:rPr lang="es-ES" dirty="0" err="1" smtClean="0"/>
              <a:t>autocuidadores</a:t>
            </a:r>
            <a:endParaRPr lang="es-ES" dirty="0" smtClean="0"/>
          </a:p>
          <a:p>
            <a:r>
              <a:rPr lang="es-ES" dirty="0" smtClean="0"/>
              <a:t>Corresponsables</a:t>
            </a:r>
          </a:p>
          <a:p>
            <a:r>
              <a:rPr lang="es-ES" dirty="0" smtClean="0"/>
              <a:t>Conectados con las emociones</a:t>
            </a:r>
          </a:p>
          <a:p>
            <a:r>
              <a:rPr lang="es-ES" dirty="0" smtClean="0"/>
              <a:t>Sexualmente respetuosos</a:t>
            </a:r>
          </a:p>
          <a:p>
            <a:r>
              <a:rPr lang="es-ES" dirty="0" smtClean="0"/>
              <a:t>No </a:t>
            </a:r>
            <a:r>
              <a:rPr lang="es-ES" dirty="0" err="1" smtClean="0"/>
              <a:t>homófobos</a:t>
            </a:r>
            <a:endParaRPr lang="es-ES" dirty="0" smtClean="0"/>
          </a:p>
          <a:p>
            <a:endParaRPr lang="es-ES" dirty="0" smtClean="0"/>
          </a:p>
          <a:p>
            <a:r>
              <a:rPr lang="es-ES" dirty="0" smtClean="0"/>
              <a:t>ABIERTAMENTE EN CONTRA DE LA VIOLENCIA</a:t>
            </a:r>
            <a:endParaRPr lang="es-ES" dirty="0"/>
          </a:p>
        </p:txBody>
      </p:sp>
      <p:sp>
        <p:nvSpPr>
          <p:cNvPr id="4" name="3 Elipse"/>
          <p:cNvSpPr/>
          <p:nvPr/>
        </p:nvSpPr>
        <p:spPr>
          <a:xfrm>
            <a:off x="611560" y="5085184"/>
            <a:ext cx="7704856" cy="792088"/>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Tree>
    <p:extLst>
      <p:ext uri="{BB962C8B-B14F-4D97-AF65-F5344CB8AC3E}">
        <p14:creationId xmlns:p14="http://schemas.microsoft.com/office/powerpoint/2010/main" val="2404543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solidFill>
                  <a:schemeClr val="accent6"/>
                </a:solidFill>
              </a:rPr>
              <a:t>Ganancias</a:t>
            </a:r>
            <a:r>
              <a:rPr lang="es-ES" dirty="0" smtClean="0"/>
              <a:t> de la asunción de una </a:t>
            </a:r>
            <a:r>
              <a:rPr lang="es-ES" dirty="0" smtClean="0">
                <a:solidFill>
                  <a:schemeClr val="accent6"/>
                </a:solidFill>
              </a:rPr>
              <a:t>sexualidad</a:t>
            </a:r>
            <a:r>
              <a:rPr lang="es-ES" dirty="0" smtClean="0"/>
              <a:t> desde la </a:t>
            </a:r>
            <a:r>
              <a:rPr lang="es-ES" dirty="0" smtClean="0">
                <a:solidFill>
                  <a:schemeClr val="accent6"/>
                </a:solidFill>
              </a:rPr>
              <a:t>equidad</a:t>
            </a:r>
            <a:endParaRPr lang="es-ES" dirty="0">
              <a:solidFill>
                <a:schemeClr val="accent6"/>
              </a:solidFill>
            </a:endParaRPr>
          </a:p>
        </p:txBody>
      </p:sp>
      <p:sp>
        <p:nvSpPr>
          <p:cNvPr id="3" name="2 Marcador de contenido"/>
          <p:cNvSpPr>
            <a:spLocks noGrp="1"/>
          </p:cNvSpPr>
          <p:nvPr>
            <p:ph idx="1"/>
          </p:nvPr>
        </p:nvSpPr>
        <p:spPr>
          <a:xfrm>
            <a:off x="457200" y="1772816"/>
            <a:ext cx="8229600" cy="4853136"/>
          </a:xfrm>
        </p:spPr>
        <p:txBody>
          <a:bodyPr>
            <a:normAutofit fontScale="85000" lnSpcReduction="20000"/>
          </a:bodyPr>
          <a:lstStyle/>
          <a:p>
            <a:pPr>
              <a:lnSpc>
                <a:spcPct val="140000"/>
              </a:lnSpc>
            </a:pPr>
            <a:r>
              <a:rPr lang="es-ES" dirty="0" smtClean="0"/>
              <a:t>Sumamos la afectividad a la sexualidad</a:t>
            </a:r>
          </a:p>
          <a:p>
            <a:pPr>
              <a:lnSpc>
                <a:spcPct val="140000"/>
              </a:lnSpc>
            </a:pPr>
            <a:r>
              <a:rPr lang="es-ES" dirty="0" smtClean="0"/>
              <a:t>Restamos miedos y bloqueos irracionales</a:t>
            </a:r>
          </a:p>
          <a:p>
            <a:pPr>
              <a:lnSpc>
                <a:spcPct val="140000"/>
              </a:lnSpc>
            </a:pPr>
            <a:r>
              <a:rPr lang="es-ES" dirty="0" smtClean="0"/>
              <a:t>Mejoramos nuestra autoestima</a:t>
            </a:r>
          </a:p>
          <a:p>
            <a:pPr>
              <a:lnSpc>
                <a:spcPct val="140000"/>
              </a:lnSpc>
            </a:pPr>
            <a:r>
              <a:rPr lang="es-ES" dirty="0" smtClean="0"/>
              <a:t>Acabamos con el aislamiento emocional</a:t>
            </a:r>
          </a:p>
          <a:p>
            <a:pPr>
              <a:lnSpc>
                <a:spcPct val="140000"/>
              </a:lnSpc>
            </a:pPr>
            <a:r>
              <a:rPr lang="es-ES" dirty="0" smtClean="0"/>
              <a:t>Mejoramos nuestra calidad de vida y nuestra salud</a:t>
            </a:r>
          </a:p>
          <a:p>
            <a:pPr>
              <a:lnSpc>
                <a:spcPct val="140000"/>
              </a:lnSpc>
            </a:pPr>
            <a:r>
              <a:rPr lang="es-ES" dirty="0" smtClean="0"/>
              <a:t>Potenciamos la comunicación dentro de nuestro vínculo</a:t>
            </a:r>
          </a:p>
          <a:p>
            <a:pPr>
              <a:lnSpc>
                <a:spcPct val="140000"/>
              </a:lnSpc>
            </a:pPr>
            <a:r>
              <a:rPr lang="es-ES" dirty="0" smtClean="0"/>
              <a:t>Somos referentes para nuestros hijos</a:t>
            </a:r>
            <a:endParaRPr lang="es-ES" dirty="0"/>
          </a:p>
        </p:txBody>
      </p:sp>
    </p:spTree>
    <p:extLst>
      <p:ext uri="{BB962C8B-B14F-4D97-AF65-F5344CB8AC3E}">
        <p14:creationId xmlns:p14="http://schemas.microsoft.com/office/powerpoint/2010/main" val="39220054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solidFill>
                  <a:schemeClr val="accent6"/>
                </a:solidFill>
              </a:rPr>
              <a:t>Ganancias</a:t>
            </a:r>
            <a:r>
              <a:rPr lang="es-ES" dirty="0"/>
              <a:t> de la asunción de una </a:t>
            </a:r>
            <a:r>
              <a:rPr lang="es-ES" dirty="0">
                <a:solidFill>
                  <a:schemeClr val="accent6"/>
                </a:solidFill>
              </a:rPr>
              <a:t>sexualidad</a:t>
            </a:r>
            <a:r>
              <a:rPr lang="es-ES" dirty="0"/>
              <a:t> desde la </a:t>
            </a:r>
            <a:r>
              <a:rPr lang="es-ES" dirty="0">
                <a:solidFill>
                  <a:schemeClr val="accent6"/>
                </a:solidFill>
              </a:rPr>
              <a:t>equidad</a:t>
            </a:r>
            <a:endParaRPr lang="es-ES" dirty="0"/>
          </a:p>
        </p:txBody>
      </p:sp>
      <p:sp>
        <p:nvSpPr>
          <p:cNvPr id="3" name="2 Marcador de contenido"/>
          <p:cNvSpPr>
            <a:spLocks noGrp="1"/>
          </p:cNvSpPr>
          <p:nvPr>
            <p:ph idx="1"/>
          </p:nvPr>
        </p:nvSpPr>
        <p:spPr>
          <a:xfrm>
            <a:off x="457200" y="1600200"/>
            <a:ext cx="8229600" cy="4925144"/>
          </a:xfrm>
        </p:spPr>
        <p:txBody>
          <a:bodyPr>
            <a:normAutofit fontScale="85000" lnSpcReduction="20000"/>
          </a:bodyPr>
          <a:lstStyle/>
          <a:p>
            <a:pPr>
              <a:lnSpc>
                <a:spcPct val="140000"/>
              </a:lnSpc>
            </a:pPr>
            <a:r>
              <a:rPr lang="es-ES" dirty="0" smtClean="0"/>
              <a:t>Somos personas respetuosas ante otras opciones de vivir la sexualidad</a:t>
            </a:r>
          </a:p>
          <a:p>
            <a:pPr>
              <a:lnSpc>
                <a:spcPct val="140000"/>
              </a:lnSpc>
            </a:pPr>
            <a:r>
              <a:rPr lang="es-ES" dirty="0" smtClean="0"/>
              <a:t>Obtenemos educación sexual y no sólo información sexual</a:t>
            </a:r>
          </a:p>
          <a:p>
            <a:pPr>
              <a:lnSpc>
                <a:spcPct val="140000"/>
              </a:lnSpc>
            </a:pPr>
            <a:r>
              <a:rPr lang="es-ES" dirty="0" smtClean="0"/>
              <a:t>Mayor autonomía y respuesta a nuestros gustos, deseos y necesidades, y mejor respuesta a las de nuestras parejas</a:t>
            </a:r>
          </a:p>
          <a:p>
            <a:pPr>
              <a:lnSpc>
                <a:spcPct val="140000"/>
              </a:lnSpc>
            </a:pPr>
            <a:r>
              <a:rPr lang="es-ES" dirty="0" smtClean="0"/>
              <a:t>Ampliamos la sexualidad más allá del coito</a:t>
            </a:r>
          </a:p>
          <a:p>
            <a:pPr>
              <a:lnSpc>
                <a:spcPct val="140000"/>
              </a:lnSpc>
            </a:pPr>
            <a:r>
              <a:rPr lang="es-ES" dirty="0" smtClean="0"/>
              <a:t>Tenemos más oportunidades de ser feliz</a:t>
            </a:r>
            <a:endParaRPr lang="es-ES" dirty="0"/>
          </a:p>
        </p:txBody>
      </p:sp>
    </p:spTree>
    <p:extLst>
      <p:ext uri="{BB962C8B-B14F-4D97-AF65-F5344CB8AC3E}">
        <p14:creationId xmlns:p14="http://schemas.microsoft.com/office/powerpoint/2010/main" val="353258089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890</TotalTime>
  <Words>1126</Words>
  <Application>Microsoft Office PowerPoint</Application>
  <PresentationFormat>Presentación en pantalla (4:3)</PresentationFormat>
  <Paragraphs>70</Paragraphs>
  <Slides>17</Slides>
  <Notes>3</Notes>
  <HiddenSlides>3</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Tema de Office</vt:lpstr>
      <vt:lpstr>MASCULINIDAD +</vt:lpstr>
      <vt:lpstr>TALLER 4: MASCULINIDAD POSITIVA</vt:lpstr>
      <vt:lpstr>¿Qué ganan los hombres con la desigualdad?</vt:lpstr>
      <vt:lpstr>¿Qué coste tiene la desigualdad?</vt:lpstr>
      <vt:lpstr>¿Qué ganan los hombres con la igualdad?</vt:lpstr>
      <vt:lpstr>¿Qué coste tiene la igualdad?</vt:lpstr>
      <vt:lpstr>Nuevos modelos de masculinidades basados en la equidad</vt:lpstr>
      <vt:lpstr>Ganancias de la asunción de una sexualidad desde la equidad</vt:lpstr>
      <vt:lpstr>Ganancias de la asunción de una sexualidad desde la equidad</vt:lpstr>
      <vt:lpstr>¿Qué es un hombre pro-igualitario?</vt:lpstr>
      <vt:lpstr>¿Qué es un hombre pro-igualitario?</vt:lpstr>
      <vt:lpstr>¿Qué es un hombre pro-igualitario?</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MASCULINIDAD +</dc:title>
  <dc:creator>Daniel Méndez</dc:creator>
  <cp:lastModifiedBy>Daniel Méndez</cp:lastModifiedBy>
  <cp:revision>64</cp:revision>
  <dcterms:created xsi:type="dcterms:W3CDTF">2014-05-27T10:43:07Z</dcterms:created>
  <dcterms:modified xsi:type="dcterms:W3CDTF">2014-06-08T23:00:27Z</dcterms:modified>
</cp:coreProperties>
</file>