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4200" y="374953"/>
            <a:ext cx="5446713" cy="4788718"/>
          </a:xfrm>
        </p:spPr>
        <p:txBody>
          <a:bodyPr/>
          <a:lstStyle/>
          <a:p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R</a:t>
            </a:r>
            <a:r>
              <a:rPr lang="es-ES_tradnl" sz="2800" b="1" dirty="0" smtClean="0">
                <a:solidFill>
                  <a:schemeClr val="tx1"/>
                </a:solidFill>
                <a:latin typeface="+mn-lt"/>
              </a:rPr>
              <a:t>EPARTO IGUALITARIO DEL ESPACIO Y LOS JUEGOS DEL RECREO COMO FACILITADOR DE LA IGUALDAD DE GÉNEROS.</a:t>
            </a:r>
            <a:endParaRPr lang="es-ES" sz="28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ES" sz="2400" b="1" dirty="0" smtClean="0"/>
          </a:p>
          <a:p>
            <a:r>
              <a:rPr lang="es-ES" sz="2400" b="1" dirty="0" smtClean="0"/>
              <a:t>Experiencia pr</a:t>
            </a:r>
            <a:r>
              <a:rPr lang="es-ES" sz="2400" b="1" dirty="0" smtClean="0"/>
              <a:t>áctica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09339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</a:t>
            </a:r>
            <a:r>
              <a:rPr lang="es-ES" dirty="0" smtClean="0"/>
              <a:t>ÓSTICO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927102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Para hacer un diagnostico de cómo se distribuye el alumnado lo primero que debemos hacer es observar y analizar cómo se distribuyen en él</a:t>
            </a:r>
            <a:r>
              <a:rPr lang="es-ES_tradnl" dirty="0" smtClean="0"/>
              <a:t>.</a:t>
            </a:r>
          </a:p>
          <a:p>
            <a:pPr lvl="0"/>
            <a:r>
              <a:rPr lang="es-ES_tradnl" dirty="0"/>
              <a:t>¿ Dónde se ubican los niños o en el recreo de tu centro educativo? ¿Y las niñas</a:t>
            </a:r>
            <a:r>
              <a:rPr lang="es-ES_tradnl" dirty="0" smtClean="0"/>
              <a:t>?</a:t>
            </a:r>
          </a:p>
          <a:p>
            <a:r>
              <a:rPr lang="es-ES_tradnl" dirty="0"/>
              <a:t>¿Qué tipo de juego practican las niñas? ¿Y los niños?</a:t>
            </a:r>
          </a:p>
          <a:p>
            <a:r>
              <a:rPr lang="es-ES_tradnl" dirty="0"/>
              <a:t>¿Comparten juegos del recreo niños y niñas?</a:t>
            </a:r>
          </a:p>
          <a:p>
            <a:pPr lvl="0"/>
            <a:endParaRPr lang="es-ES_tradnl" dirty="0"/>
          </a:p>
          <a:p>
            <a:endParaRPr lang="es-ES_tradnl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573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NECESIDADES DEL CONTEXTO ESCOLAR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En funci</a:t>
            </a:r>
            <a:r>
              <a:rPr lang="es-ES" dirty="0" smtClean="0"/>
              <a:t>ón de las necesidades del contexto escolar trazaremos un plan estratégico para garantizar:</a:t>
            </a:r>
          </a:p>
          <a:p>
            <a:r>
              <a:rPr lang="es-ES" dirty="0" smtClean="0"/>
              <a:t>la </a:t>
            </a:r>
            <a:r>
              <a:rPr lang="es-ES" b="1" dirty="0" smtClean="0"/>
              <a:t>igualdad de oportunidades </a:t>
            </a:r>
            <a:r>
              <a:rPr lang="es-ES" dirty="0" smtClean="0"/>
              <a:t>de ambos géneros en la utilización de los espacios del recreo.</a:t>
            </a:r>
          </a:p>
          <a:p>
            <a:r>
              <a:rPr lang="es-ES" b="1" dirty="0"/>
              <a:t>e</a:t>
            </a:r>
            <a:r>
              <a:rPr lang="es-ES" b="1" dirty="0" smtClean="0"/>
              <a:t>lección de juegos </a:t>
            </a:r>
            <a:r>
              <a:rPr lang="es-ES" dirty="0" smtClean="0"/>
              <a:t>del </a:t>
            </a:r>
            <a:r>
              <a:rPr lang="es-ES" dirty="0" err="1" smtClean="0"/>
              <a:t>recereo</a:t>
            </a:r>
            <a:r>
              <a:rPr lang="es-ES" dirty="0" smtClean="0"/>
              <a:t>: </a:t>
            </a:r>
            <a:r>
              <a:rPr lang="es-ES" b="1" dirty="0" smtClean="0"/>
              <a:t>consenso</a:t>
            </a:r>
            <a:r>
              <a:rPr lang="es-ES" dirty="0" smtClean="0"/>
              <a:t> entre todo el alumnado sobre cómo van a utilizar el espacio del recreo.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065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¿PARA QU</a:t>
            </a:r>
            <a:r>
              <a:rPr lang="es-ES" dirty="0" smtClean="0"/>
              <a:t>É?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69864"/>
          </a:xfrm>
        </p:spPr>
        <p:txBody>
          <a:bodyPr/>
          <a:lstStyle/>
          <a:p>
            <a:r>
              <a:rPr lang="es-ES" dirty="0" smtClean="0"/>
              <a:t>Es imprescindible que ninguna actividad y forma de agrupaci</a:t>
            </a:r>
            <a:r>
              <a:rPr lang="es-ES" dirty="0" smtClean="0"/>
              <a:t>ón del alumnado resulte discriminatoria.</a:t>
            </a:r>
          </a:p>
          <a:p>
            <a:r>
              <a:rPr lang="es-ES" dirty="0" smtClean="0"/>
              <a:t>Sólo así podremos crear un contexto de práctica inclusivo y seguro para todo el alumnado.</a:t>
            </a:r>
          </a:p>
          <a:p>
            <a:r>
              <a:rPr lang="es-ES" dirty="0" smtClean="0"/>
              <a:t>Promover y facilitar el diálogo igualitario.</a:t>
            </a:r>
          </a:p>
          <a:p>
            <a:pPr marL="0" indent="0" algn="r">
              <a:buNone/>
            </a:pPr>
            <a:r>
              <a:rPr lang="es-ES" sz="1800" b="1" dirty="0" smtClean="0"/>
              <a:t>Castro </a:t>
            </a:r>
            <a:r>
              <a:rPr lang="es-ES" sz="1800" b="1" dirty="0" err="1" smtClean="0"/>
              <a:t>Sad</a:t>
            </a:r>
            <a:r>
              <a:rPr lang="es-ES" sz="1800" b="1" dirty="0" err="1" smtClean="0"/>
              <a:t>úa</a:t>
            </a:r>
            <a:r>
              <a:rPr lang="es-ES" sz="1800" b="1" dirty="0" smtClean="0"/>
              <a:t> M. (2015) </a:t>
            </a:r>
            <a:r>
              <a:rPr lang="es-ES" sz="1800" b="1" dirty="0" smtClean="0"/>
              <a:t>“Aprendizaje Dial</a:t>
            </a:r>
            <a:r>
              <a:rPr lang="es-ES" sz="1800" b="1" dirty="0" smtClean="0"/>
              <a:t>ógico y Educación Física</a:t>
            </a:r>
            <a:r>
              <a:rPr lang="es-ES" sz="1800" b="1" dirty="0" smtClean="0"/>
              <a:t>…</a:t>
            </a:r>
            <a:r>
              <a:rPr lang="es-ES" sz="1800" b="1" dirty="0" smtClean="0"/>
              <a:t>” 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10503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CEIP MOSAICO</a:t>
            </a:r>
            <a:endParaRPr lang="es-ES" dirty="0"/>
          </a:p>
        </p:txBody>
      </p:sp>
      <p:pic>
        <p:nvPicPr>
          <p:cNvPr id="4" name="Marcador de contenido 3" descr="Juegos del Recreo (1)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1" b="9911"/>
          <a:stretch>
            <a:fillRect/>
          </a:stretch>
        </p:blipFill>
        <p:spPr>
          <a:xfrm>
            <a:off x="-266095" y="1245811"/>
            <a:ext cx="9313333" cy="5334000"/>
          </a:xfrm>
        </p:spPr>
      </p:pic>
    </p:spTree>
    <p:extLst>
      <p:ext uri="{BB962C8B-B14F-4D97-AF65-F5344CB8AC3E}">
        <p14:creationId xmlns:p14="http://schemas.microsoft.com/office/powerpoint/2010/main" val="88300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ó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Infusión.thmx</Template>
  <TotalTime>23</TotalTime>
  <Words>202</Words>
  <Application>Microsoft Macintosh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Infusión</vt:lpstr>
      <vt:lpstr>REPARTO IGUALITARIO DEL ESPACIO Y LOS JUEGOS DEL RECREO COMO FACILITADOR DE LA IGUALDAD DE GÉNEROS.</vt:lpstr>
      <vt:lpstr>DIAGNÓSTICO</vt:lpstr>
      <vt:lpstr>NECESIDADES DEL CONTEXTO ESCOLAR</vt:lpstr>
      <vt:lpstr>¿PARA QUÉ?</vt:lpstr>
      <vt:lpstr>CEIP MOSAICO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REPARTO IGUALITARIO DEL ESPACIO Y LOS JUEGOS DEL RECREO COMO FACILITADOR DE LA IGUALDAD DE GÉNEROS.</dc:title>
  <dc:creator>Silvia</dc:creator>
  <cp:lastModifiedBy>Silvia</cp:lastModifiedBy>
  <cp:revision>3</cp:revision>
  <dcterms:created xsi:type="dcterms:W3CDTF">2017-03-03T19:05:07Z</dcterms:created>
  <dcterms:modified xsi:type="dcterms:W3CDTF">2017-03-03T19:28:28Z</dcterms:modified>
</cp:coreProperties>
</file>