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71" r:id="rId5"/>
    <p:sldId id="260" r:id="rId6"/>
    <p:sldId id="258" r:id="rId7"/>
    <p:sldId id="261" r:id="rId8"/>
    <p:sldId id="259" r:id="rId9"/>
    <p:sldId id="273" r:id="rId10"/>
    <p:sldId id="269" r:id="rId11"/>
    <p:sldId id="262" r:id="rId12"/>
    <p:sldId id="265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F5EFD4-BCB8-4F69-A105-ECF6B34F70A4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BEFFFD-1B89-471C-9667-8EDB13581BE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70pboZHXM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s://www.youtube.com/watch?v=xyzZFoaFj54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ermahair.net/producto/integracion-cabello-natural/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hyperlink" Target="https://www.youtube.com/watch?v=Yoga1BK-4V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youtube.com/watch?v=IOs31totmYk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watch?v=WPvJnC1bqK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-kSyc2KfGiE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s://www.youtube.com/watch?v=WAGAPWRudA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QGlKocG5bt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POSTICERÍA EN CUIDADOS ESPECIALES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931920" cy="4389120"/>
          </a:xfrm>
        </p:spPr>
        <p:txBody>
          <a:bodyPr>
            <a:normAutofit/>
          </a:bodyPr>
          <a:lstStyle/>
          <a:p>
            <a:r>
              <a:rPr lang="es-ES" dirty="0" smtClean="0"/>
              <a:t>POSTICERÍA ONCOLÓGICA(PDF CAPE-LO)</a:t>
            </a:r>
          </a:p>
          <a:p>
            <a:r>
              <a:rPr lang="es-ES" dirty="0" smtClean="0"/>
              <a:t>PARA FALTA DE VOLUMEN Y/O CABELLO FINO</a:t>
            </a:r>
          </a:p>
          <a:p>
            <a:r>
              <a:rPr lang="es-ES" dirty="0" smtClean="0"/>
              <a:t>EN ALOPECIAS DIFUSAS</a:t>
            </a:r>
          </a:p>
          <a:p>
            <a:r>
              <a:rPr lang="es-ES" dirty="0" smtClean="0"/>
              <a:t>EN ALOPECIAS LOCALIZADAS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8024" y="2276872"/>
            <a:ext cx="3931920" cy="4389120"/>
          </a:xfrm>
        </p:spPr>
        <p:txBody>
          <a:bodyPr>
            <a:normAutofit/>
          </a:bodyPr>
          <a:lstStyle/>
          <a:p>
            <a:r>
              <a:rPr lang="es-ES" dirty="0" smtClean="0"/>
              <a:t>FIBRA CAPILAR SUELTA</a:t>
            </a:r>
          </a:p>
          <a:p>
            <a:r>
              <a:rPr lang="es-ES" dirty="0" smtClean="0"/>
              <a:t>EXTENSIONES</a:t>
            </a:r>
          </a:p>
          <a:p>
            <a:r>
              <a:rPr lang="es-ES" dirty="0" smtClean="0"/>
              <a:t>SISTEMAS DE </a:t>
            </a:r>
            <a:r>
              <a:rPr lang="es-ES" dirty="0" smtClean="0"/>
              <a:t>INTEGRACIÓN</a:t>
            </a:r>
          </a:p>
          <a:p>
            <a:r>
              <a:rPr lang="es-ES" dirty="0" smtClean="0"/>
              <a:t>POSTIZOS</a:t>
            </a:r>
            <a:endParaRPr lang="es-ES" dirty="0" smtClean="0"/>
          </a:p>
          <a:p>
            <a:r>
              <a:rPr lang="es-ES" dirty="0" smtClean="0"/>
              <a:t>PELUCAS</a:t>
            </a:r>
          </a:p>
          <a:p>
            <a:r>
              <a:rPr lang="es-ES" dirty="0" smtClean="0"/>
              <a:t>PRÓTESIS </a:t>
            </a:r>
          </a:p>
        </p:txBody>
      </p:sp>
      <p:pic>
        <p:nvPicPr>
          <p:cNvPr id="12291" name="Picture 3" descr="C:\Users\Usuario\Desktop\grupo trabajo\banner-fibras-300x250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4664"/>
            <a:ext cx="2160240" cy="1795964"/>
          </a:xfrm>
          <a:prstGeom prst="rect">
            <a:avLst/>
          </a:prstGeom>
          <a:noFill/>
        </p:spPr>
      </p:pic>
      <p:pic>
        <p:nvPicPr>
          <p:cNvPr id="12292" name="Picture 4" descr="C:\Users\Usuario\Desktop\grupo trabajo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3016572" cy="104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53975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EXTENSIONES ÉTNICAS BASE TRENZADA- PICADO (CROCHET BRAINDING)</a:t>
            </a:r>
            <a:endParaRPr lang="es-ES" dirty="0"/>
          </a:p>
        </p:txBody>
      </p:sp>
      <p:pic>
        <p:nvPicPr>
          <p:cNvPr id="14338" name="Picture 2" descr="C:\Users\Usuario\Desktop\grupo trabajo\crochet-braid-patterns-1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4736525" cy="2664296"/>
          </a:xfrm>
          <a:prstGeom prst="rect">
            <a:avLst/>
          </a:prstGeom>
          <a:noFill/>
        </p:spPr>
      </p:pic>
      <p:pic>
        <p:nvPicPr>
          <p:cNvPr id="14342" name="Picture 6" descr="C:\Users\Usuario\Desktop\grupo trabajo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960440" cy="2217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MICROPUNTOS</a:t>
            </a:r>
            <a:br>
              <a:rPr lang="es-ES" dirty="0" smtClean="0"/>
            </a:br>
            <a:r>
              <a:rPr lang="es-ES" sz="2200" dirty="0" smtClean="0"/>
              <a:t>https</a:t>
            </a:r>
            <a:r>
              <a:rPr lang="es-ES" sz="2200" dirty="0" smtClean="0"/>
              <a:t>://www.youtube.com/watch?v=lLxZZ3K0Pug</a:t>
            </a:r>
            <a:endParaRPr lang="es-ES" sz="2200" dirty="0"/>
          </a:p>
        </p:txBody>
      </p:sp>
      <p:pic>
        <p:nvPicPr>
          <p:cNvPr id="7" name="Picture 3" descr="C:\Users\Usuario\Desktop\grupo trabajo\hqdefault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932238" cy="2949179"/>
          </a:xfrm>
          <a:prstGeom prst="rect">
            <a:avLst/>
          </a:prstGeom>
          <a:noFill/>
        </p:spPr>
      </p:pic>
      <p:pic>
        <p:nvPicPr>
          <p:cNvPr id="4099" name="Picture 3" descr="C:\Users\Usuario\Desktop\grupo trabajo\MP-Ads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254611" cy="2843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SISTEMAS DE INTEGRACIÓN CAPILAR</a:t>
            </a:r>
            <a:endParaRPr lang="es-ES" dirty="0"/>
          </a:p>
        </p:txBody>
      </p:sp>
      <p:pic>
        <p:nvPicPr>
          <p:cNvPr id="9218" name="Picture 2" descr="C:\Users\Usuario\Desktop\grupo trabajo\protesis-de-integracion-capil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58825"/>
            <a:ext cx="2526159" cy="2526159"/>
          </a:xfrm>
          <a:prstGeom prst="rect">
            <a:avLst/>
          </a:prstGeom>
          <a:noFill/>
        </p:spPr>
      </p:pic>
      <p:pic>
        <p:nvPicPr>
          <p:cNvPr id="9219" name="Picture 3" descr="2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1623734" cy="21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28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1728192" cy="173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Users\Usuario\Desktop\grupo trabajo\sistema-de-integracion-capilar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149080"/>
            <a:ext cx="1777380" cy="1777380"/>
          </a:xfrm>
          <a:prstGeom prst="rect">
            <a:avLst/>
          </a:prstGeom>
          <a:noFill/>
        </p:spPr>
      </p:pic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274912"/>
          </a:xfrm>
        </p:spPr>
        <p:txBody>
          <a:bodyPr>
            <a:normAutofit fontScale="85000" lnSpcReduction="20000"/>
          </a:bodyPr>
          <a:lstStyle/>
          <a:p>
            <a:r>
              <a:rPr lang="es-ES" sz="1900" dirty="0" smtClean="0"/>
              <a:t>INTEGRACIÓN CON EL CABELLO DEL CLIENTE. </a:t>
            </a:r>
          </a:p>
          <a:p>
            <a:r>
              <a:rPr lang="es-ES" sz="1900" dirty="0" smtClean="0"/>
              <a:t>SE PUEDEN USAR PARA QUITA Y PON O FIJAR CON ANILLAS. </a:t>
            </a:r>
            <a:r>
              <a:rPr lang="es-ES" sz="1900" b="1" dirty="0" smtClean="0"/>
              <a:t>NO SE RECOMIENDA CON TRENZADO DE BASE.</a:t>
            </a:r>
          </a:p>
          <a:p>
            <a:r>
              <a:rPr lang="es-ES" sz="1900" b="1" dirty="0" smtClean="0"/>
              <a:t>SI SE FIJAN DURA UN MES Y SE PUEDEN DUCHAR, ETC…</a:t>
            </a:r>
          </a:p>
          <a:p>
            <a:r>
              <a:rPr lang="es-ES" sz="1900" b="1" dirty="0" smtClean="0"/>
              <a:t>Cuando se  vuelve a colocar hay que mover las grapas un centímetro a un lado.</a:t>
            </a:r>
          </a:p>
          <a:p>
            <a:r>
              <a:rPr lang="es-ES" sz="2000" u="sng" dirty="0" smtClean="0">
                <a:hlinkClick r:id="rId6"/>
              </a:rPr>
              <a:t>Postizo rodeado por huecos en los que se entresaca el cabello de la modelo. Sistema pegado.</a:t>
            </a:r>
          </a:p>
          <a:p>
            <a:pPr>
              <a:buNone/>
            </a:pPr>
            <a:r>
              <a:rPr lang="es-ES" sz="1200" dirty="0" smtClean="0">
                <a:hlinkClick r:id="rId6"/>
              </a:rPr>
              <a:t>http://www.dermahair.net/producto/integracion-cabello-natural/</a:t>
            </a:r>
            <a:r>
              <a:rPr lang="es-ES" sz="1200" dirty="0" smtClean="0"/>
              <a:t> </a:t>
            </a:r>
          </a:p>
          <a:p>
            <a:endParaRPr lang="es-ES" sz="1900" b="1" dirty="0" smtClean="0"/>
          </a:p>
          <a:p>
            <a:r>
              <a:rPr lang="es-ES" sz="1600" b="1" dirty="0" smtClean="0">
                <a:hlinkClick r:id="rId7"/>
              </a:rPr>
              <a:t>https://</a:t>
            </a:r>
            <a:r>
              <a:rPr lang="es-ES" sz="1600" b="1" dirty="0" smtClean="0">
                <a:hlinkClick r:id="rId7"/>
              </a:rPr>
              <a:t>www.youtube.com/watch?v=xyzZFoaFj54</a:t>
            </a:r>
            <a:r>
              <a:rPr lang="es-ES" sz="1600" b="1" dirty="0" smtClean="0"/>
              <a:t> </a:t>
            </a:r>
            <a:r>
              <a:rPr lang="es-ES" sz="1900" b="1" dirty="0" smtClean="0"/>
              <a:t>MONNA LISA…PRÓTESIS VOLUMINIZADORA</a:t>
            </a:r>
          </a:p>
          <a:p>
            <a:endParaRPr lang="es-ES" sz="1900" b="1" dirty="0" smtClean="0"/>
          </a:p>
          <a:p>
            <a:r>
              <a:rPr lang="es-ES" sz="1900" b="1" dirty="0" smtClean="0">
                <a:hlinkClick r:id="rId8"/>
              </a:rPr>
              <a:t>https</a:t>
            </a:r>
            <a:r>
              <a:rPr lang="es-ES" sz="1900" b="1" dirty="0" smtClean="0">
                <a:hlinkClick r:id="rId8"/>
              </a:rPr>
              <a:t>://</a:t>
            </a:r>
            <a:r>
              <a:rPr lang="es-ES" sz="1900" b="1" dirty="0" smtClean="0">
                <a:hlinkClick r:id="rId8"/>
              </a:rPr>
              <a:t>www.youtube.com/watch?v=Am70pboZHXM</a:t>
            </a:r>
            <a:r>
              <a:rPr lang="es-ES" sz="1900" b="1" dirty="0" smtClean="0"/>
              <a:t> MICROLÍNEAS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" name="Picture 3" descr="C:\Users\Usuario\Desktop\grupo trabajo\2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573016"/>
            <a:ext cx="2201346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806440"/>
            <a:ext cx="84352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SISTEMAS DE INTEGRACIÓN </a:t>
            </a:r>
            <a:r>
              <a:rPr lang="es-ES" dirty="0" smtClean="0"/>
              <a:t>CAPILAR- POSTIZOS Y PRÓTESIS</a:t>
            </a:r>
            <a:endParaRPr lang="es-ES" dirty="0"/>
          </a:p>
        </p:txBody>
      </p:sp>
      <p:pic>
        <p:nvPicPr>
          <p:cNvPr id="11266" name="Picture 2" descr="C:\Users\Usuario\Desktop\grupo trabajo\solucion-a-la-falta-de-cabello-Volum-Hair-System-300x1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857500" cy="1562100"/>
          </a:xfrm>
          <a:prstGeom prst="rect">
            <a:avLst/>
          </a:prstGeom>
          <a:noFill/>
        </p:spPr>
      </p:pic>
      <p:pic>
        <p:nvPicPr>
          <p:cNvPr id="8" name="Picture 4" descr="C:\Users\Usuario\Desktop\grupo trabajo\descarga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3095625" cy="1476375"/>
          </a:xfrm>
          <a:prstGeom prst="rect">
            <a:avLst/>
          </a:prstGeom>
          <a:noFill/>
        </p:spPr>
      </p:pic>
      <p:pic>
        <p:nvPicPr>
          <p:cNvPr id="9" name="Picture 4" descr="C:\Users\Usuario\Desktop\grupo trabajo\descarga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3095625" cy="1476375"/>
          </a:xfrm>
          <a:prstGeom prst="rect">
            <a:avLst/>
          </a:prstGeom>
          <a:noFill/>
        </p:spPr>
      </p:pic>
      <p:pic>
        <p:nvPicPr>
          <p:cNvPr id="10" name="Picture 3" descr="C:\Users\Usuario\Desktop\grupo trabajo\descarga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20888"/>
            <a:ext cx="2143125" cy="2143125"/>
          </a:xfrm>
          <a:prstGeom prst="rect">
            <a:avLst/>
          </a:prstGeom>
          <a:noFill/>
        </p:spPr>
      </p:pic>
      <p:pic>
        <p:nvPicPr>
          <p:cNvPr id="11269" name="Picture 5" descr="C:\Users\Usuario\Desktop\grupo trabajo\media-peluca-o-34-peluca-postizo-crea-volumen-y-longitud-D_NQ_NP_289601-MLA20373863677_082015-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564904"/>
            <a:ext cx="1932806" cy="1932806"/>
          </a:xfrm>
          <a:prstGeom prst="rect">
            <a:avLst/>
          </a:prstGeom>
          <a:noFill/>
        </p:spPr>
      </p:pic>
      <p:pic>
        <p:nvPicPr>
          <p:cNvPr id="11270" name="Picture 6" descr="C:\Users\Usuario\Desktop\grupo trabajo\descarga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88840"/>
            <a:ext cx="2438400" cy="1876425"/>
          </a:xfrm>
          <a:prstGeom prst="rect">
            <a:avLst/>
          </a:prstGeom>
          <a:noFill/>
        </p:spPr>
      </p:pic>
      <p:pic>
        <p:nvPicPr>
          <p:cNvPr id="11272" name="Picture 8" descr="C:\Users\Usuario\Desktop\grupo trabajo\protesis-capil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88640"/>
            <a:ext cx="4680520" cy="224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POSTIZOS DECORATIVOS, CREPES Y RELLENOS</a:t>
            </a:r>
            <a:endParaRPr lang="es-ES" dirty="0"/>
          </a:p>
        </p:txBody>
      </p:sp>
      <p:pic>
        <p:nvPicPr>
          <p:cNvPr id="13314" name="Picture 2" descr="C:\Users\Usuario\Desktop\grupo trabajo\chongo-coleta-liston-18h613-postizos-24-pulgadas-D_NQ_NP_509801-MLM20439025916_102015-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2304256" cy="2166000"/>
          </a:xfrm>
          <a:prstGeom prst="rect">
            <a:avLst/>
          </a:prstGeom>
          <a:noFill/>
        </p:spPr>
      </p:pic>
      <p:pic>
        <p:nvPicPr>
          <p:cNvPr id="13317" name="Picture 5" descr="C:\Users\Usuario\Desktop\grupo trabajo\descarga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453306" cy="1944216"/>
          </a:xfrm>
          <a:prstGeom prst="rect">
            <a:avLst/>
          </a:prstGeom>
          <a:noFill/>
        </p:spPr>
      </p:pic>
      <p:pic>
        <p:nvPicPr>
          <p:cNvPr id="13318" name="Picture 6" descr="C:\Users\Usuario\Desktop\grupo trabajo\descarga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2438400" cy="1828800"/>
          </a:xfrm>
          <a:prstGeom prst="rect">
            <a:avLst/>
          </a:prstGeom>
          <a:noFill/>
        </p:spPr>
      </p:pic>
      <p:pic>
        <p:nvPicPr>
          <p:cNvPr id="13319" name="Picture 7" descr="C:\Users\Usuario\Desktop\grupo trabajo\descarga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12976"/>
            <a:ext cx="2088232" cy="1724694"/>
          </a:xfrm>
          <a:prstGeom prst="rect">
            <a:avLst/>
          </a:prstGeom>
          <a:noFill/>
        </p:spPr>
      </p:pic>
      <p:pic>
        <p:nvPicPr>
          <p:cNvPr id="13320" name="Picture 8" descr="C:\Users\Usuario\Desktop\grupo trabajo\descarga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908720"/>
            <a:ext cx="1524000" cy="1524000"/>
          </a:xfrm>
          <a:prstGeom prst="rect">
            <a:avLst/>
          </a:prstGeom>
          <a:noFill/>
        </p:spPr>
      </p:pic>
      <p:pic>
        <p:nvPicPr>
          <p:cNvPr id="13321" name="Picture 9" descr="C:\Users\Usuario\Desktop\grupo trabajo\descarga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068960"/>
            <a:ext cx="212831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SISTEMAS DE INTEGRACIÓN </a:t>
            </a:r>
            <a:r>
              <a:rPr lang="es-ES" dirty="0" smtClean="0"/>
              <a:t>CAPILAR </a:t>
            </a:r>
            <a:r>
              <a:rPr lang="es-ES" dirty="0" err="1" smtClean="0"/>
              <a:t>hair</a:t>
            </a:r>
            <a:r>
              <a:rPr lang="es-ES" dirty="0" smtClean="0"/>
              <a:t>- </a:t>
            </a:r>
            <a:r>
              <a:rPr lang="es-ES" dirty="0" err="1" smtClean="0"/>
              <a:t>hair</a:t>
            </a:r>
            <a:r>
              <a:rPr lang="es-ES" dirty="0" smtClean="0"/>
              <a:t>( Mark Glen trenzando- </a:t>
            </a:r>
            <a:r>
              <a:rPr lang="es-ES" dirty="0" err="1" smtClean="0"/>
              <a:t>Svenson</a:t>
            </a:r>
            <a:r>
              <a:rPr lang="es-ES" dirty="0" smtClean="0"/>
              <a:t>¿?)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1400" dirty="0" smtClean="0">
                <a:hlinkClick r:id="rId2"/>
              </a:rPr>
              <a:t>https://</a:t>
            </a:r>
            <a:r>
              <a:rPr lang="es-ES" sz="1400" dirty="0" smtClean="0">
                <a:hlinkClick r:id="rId2"/>
              </a:rPr>
              <a:t>www.youtube.com/watch?v=Yoga1BK-4Vc</a:t>
            </a:r>
            <a:endParaRPr lang="es-ES" sz="1400" dirty="0" smtClean="0"/>
          </a:p>
          <a:p>
            <a:r>
              <a:rPr lang="es-ES" dirty="0" smtClean="0"/>
              <a:t>Mark Glenn </a:t>
            </a:r>
            <a:r>
              <a:rPr lang="es-ES" dirty="0" err="1" smtClean="0"/>
              <a:t>System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trenzando</a:t>
            </a:r>
            <a:endParaRPr lang="es-ES" dirty="0" smtClean="0"/>
          </a:p>
        </p:txBody>
      </p:sp>
      <p:pic>
        <p:nvPicPr>
          <p:cNvPr id="10242" name="Picture 2" descr="C:\Users\Usuario\Desktop\grupo trabajo\descarga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2857500" cy="1600200"/>
          </a:xfrm>
          <a:prstGeom prst="rect">
            <a:avLst/>
          </a:prstGeom>
          <a:noFill/>
        </p:spPr>
      </p:pic>
      <p:pic>
        <p:nvPicPr>
          <p:cNvPr id="10243" name="Picture 3" descr="C:\Users\Usuario\Desktop\grupo trabajo\MAN_WIGMA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1709936" cy="2073298"/>
          </a:xfrm>
          <a:prstGeom prst="rect">
            <a:avLst/>
          </a:prstGeom>
          <a:noFill/>
        </p:spPr>
      </p:pic>
      <p:pic>
        <p:nvPicPr>
          <p:cNvPr id="10244" name="Picture 4" descr="C:\Users\Usuario\Desktop\grupo trabajo\Volumizer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8880"/>
            <a:ext cx="2261831" cy="1656184"/>
          </a:xfrm>
          <a:prstGeom prst="rect">
            <a:avLst/>
          </a:prstGeom>
          <a:noFill/>
        </p:spPr>
      </p:pic>
      <p:pic>
        <p:nvPicPr>
          <p:cNvPr id="10245" name="Picture 5" descr="C:\Users\Usuario\Desktop\grupo trabajo\DSC00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88840"/>
            <a:ext cx="3204864" cy="1802736"/>
          </a:xfrm>
          <a:prstGeom prst="rect">
            <a:avLst/>
          </a:prstGeom>
          <a:noFill/>
        </p:spPr>
      </p:pic>
      <p:pic>
        <p:nvPicPr>
          <p:cNvPr id="10246" name="Picture 6" descr="C:\Users\Usuario\Desktop\grupo trabajo\DSC00661_800x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501008"/>
            <a:ext cx="1944216" cy="109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EXTENSIONES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POSITIVO: </a:t>
            </a:r>
            <a:endParaRPr lang="es-ES" dirty="0" smtClean="0"/>
          </a:p>
          <a:p>
            <a:r>
              <a:rPr lang="es-ES" dirty="0" smtClean="0"/>
              <a:t>PERMITE </a:t>
            </a:r>
            <a:r>
              <a:rPr lang="es-ES" dirty="0" smtClean="0"/>
              <a:t>EL CUERO CABELLUDO AL AIRE, EFECTO NATURAL</a:t>
            </a:r>
            <a:r>
              <a:rPr lang="es-ES" dirty="0" smtClean="0"/>
              <a:t>.</a:t>
            </a:r>
          </a:p>
          <a:p>
            <a:r>
              <a:rPr lang="es-ES" dirty="0" smtClean="0"/>
              <a:t>ECONÓMICAS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NEGATIVO:</a:t>
            </a:r>
          </a:p>
          <a:p>
            <a:r>
              <a:rPr lang="es-ES" sz="2000" dirty="0" smtClean="0"/>
              <a:t>MOLESTAS</a:t>
            </a:r>
          </a:p>
          <a:p>
            <a:r>
              <a:rPr lang="es-ES" sz="2000" dirty="0" smtClean="0"/>
              <a:t>VISIBLES EN ZONA SUPERIOR O NUCA</a:t>
            </a:r>
          </a:p>
          <a:p>
            <a:r>
              <a:rPr lang="es-ES" sz="2000" dirty="0" smtClean="0"/>
              <a:t>LA </a:t>
            </a:r>
            <a:r>
              <a:rPr lang="es-ES" sz="2000" dirty="0" smtClean="0"/>
              <a:t>TENSIÓN PUEDE PRODUCIR ROTURA A NIVEL DE LA UNIÓN O INCLUSO </a:t>
            </a:r>
            <a:r>
              <a:rPr lang="es-ES" sz="2000" dirty="0" smtClean="0"/>
              <a:t>ALOPECIA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196" name="Picture 4" descr="C:\Users\Usuario\Desktop\grupo trabajo\naomi-campbell-cal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2303537" cy="1729424"/>
          </a:xfrm>
          <a:prstGeom prst="rect">
            <a:avLst/>
          </a:prstGeom>
          <a:noFill/>
        </p:spPr>
      </p:pic>
      <p:pic>
        <p:nvPicPr>
          <p:cNvPr id="8197" name="Picture 5" descr="C:\Users\Usuario\Desktop\grupo trabajo\Paris-hilton-micro-rings-sho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171317" cy="1224135"/>
          </a:xfrm>
          <a:prstGeom prst="rect">
            <a:avLst/>
          </a:prstGeom>
          <a:noFill/>
        </p:spPr>
      </p:pic>
      <p:pic>
        <p:nvPicPr>
          <p:cNvPr id="8199" name="Picture 7" descr="C:\Users\Usuario\Desktop\grupo trabajo\images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26695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83880" cy="10081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POSTICERÍA PARA FALTA DE VOLUMEN- CABELLO FINO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8183880" cy="48965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EXTENSIONES DE CORTINA: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CORTINA CON HILO( EXTENSIONES DE HILO) </a:t>
            </a:r>
            <a:r>
              <a:rPr lang="es-ES" sz="1400" dirty="0" smtClean="0">
                <a:hlinkClick r:id="rId2"/>
              </a:rPr>
              <a:t>https://www.youtube.com/watch?v=WPvJnC1bqKI</a:t>
            </a:r>
            <a:r>
              <a:rPr lang="es-ES" sz="1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CORTINA EN V </a:t>
            </a:r>
            <a:r>
              <a:rPr lang="es-ES" sz="1400" dirty="0" smtClean="0">
                <a:hlinkClick r:id="rId3"/>
              </a:rPr>
              <a:t>https://www.youtube.com/watch?v=IOs31totmYk</a:t>
            </a:r>
            <a:endParaRPr lang="es-E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CORTINA DE CABELLO TEJIDO CON CLIPS( QUITA Y PON)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CORTINA CON PUNTOS (DE QUERATINA O GRAPAS)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COSIDAS ESTÁNDAR EUROPEO </a:t>
            </a:r>
            <a:r>
              <a:rPr lang="es-ES" sz="1400" u="sng" dirty="0" smtClean="0">
                <a:hlinkClick r:id="rId4"/>
              </a:rPr>
              <a:t>https://www.youtube.com/watch?v=-</a:t>
            </a:r>
            <a:r>
              <a:rPr lang="es-ES" sz="1400" u="sng" dirty="0" smtClean="0">
                <a:hlinkClick r:id="rId4"/>
              </a:rPr>
              <a:t>kSyc2KfGiE</a:t>
            </a:r>
            <a:r>
              <a:rPr lang="es-ES" sz="1400" u="sng" dirty="0" smtClean="0"/>
              <a:t>      </a:t>
            </a:r>
            <a:r>
              <a:rPr lang="es-ES" sz="1400" b="1" u="sng" dirty="0" smtClean="0"/>
              <a:t>NO RECOMENDABLES</a:t>
            </a:r>
            <a:endParaRPr lang="es-ES" sz="1400" dirty="0" smtClean="0"/>
          </a:p>
          <a:p>
            <a:pPr marL="342900" indent="-342900">
              <a:buFont typeface="+mj-lt"/>
              <a:buAutoNum type="arabicPeriod"/>
            </a:pPr>
            <a:endParaRPr lang="es-ES" sz="1400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pic>
        <p:nvPicPr>
          <p:cNvPr id="7170" name="Picture 2" descr="C:\Users\Usuario\Desktop\grupo trabajo\Extensiones-cortina PUNTOS GRA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1800200" cy="1800200"/>
          </a:xfrm>
          <a:prstGeom prst="rect">
            <a:avLst/>
          </a:prstGeom>
          <a:noFill/>
        </p:spPr>
      </p:pic>
      <p:pic>
        <p:nvPicPr>
          <p:cNvPr id="7171" name="Picture 3" descr="C:\Users\Usuario\Desktop\grupo trabajo\extensiones-quita-y-pon-9-piezas-90g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9" y="4293096"/>
            <a:ext cx="1695636" cy="1800200"/>
          </a:xfrm>
          <a:prstGeom prst="rect">
            <a:avLst/>
          </a:prstGeom>
          <a:noFill/>
        </p:spPr>
      </p:pic>
      <p:pic>
        <p:nvPicPr>
          <p:cNvPr id="7172" name="Picture 4" descr="C:\Users\Usuario\Desktop\grupo trabajo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293096"/>
            <a:ext cx="2466975" cy="1847850"/>
          </a:xfrm>
          <a:prstGeom prst="rect">
            <a:avLst/>
          </a:prstGeom>
          <a:noFill/>
        </p:spPr>
      </p:pic>
      <p:pic>
        <p:nvPicPr>
          <p:cNvPr id="7173" name="Picture 5" descr="C:\Users\Usuario\Desktop\grupo trabajo\descarg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492896"/>
            <a:ext cx="1656184" cy="1656184"/>
          </a:xfrm>
          <a:prstGeom prst="rect">
            <a:avLst/>
          </a:prstGeom>
          <a:noFill/>
        </p:spPr>
      </p:pic>
      <p:pic>
        <p:nvPicPr>
          <p:cNvPr id="7174" name="Picture 6" descr="C:\Users\Usuario\Desktop\grupo trabajo\22inch-Women-Long-Straight-font-b-Hair-b-font-font-b-Extensions-b-font-Color-Gradie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293096"/>
            <a:ext cx="2075384" cy="207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POSTICERÍA PARA FALTA DE VOLUMEN- CABELLO FINO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183880" cy="42062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6. COSIDAS </a:t>
            </a:r>
            <a:r>
              <a:rPr lang="es-ES" dirty="0" smtClean="0"/>
              <a:t>ÉTNICA CON CLOSURE </a:t>
            </a:r>
            <a:r>
              <a:rPr lang="es-ES" dirty="0" smtClean="0">
                <a:hlinkClick r:id="rId2"/>
              </a:rPr>
              <a:t>https://www.youtube.com/watch?v=WAGAPWRudAo</a:t>
            </a:r>
            <a:r>
              <a:rPr lang="es-ES" dirty="0" smtClean="0"/>
              <a:t>  </a:t>
            </a:r>
            <a:r>
              <a:rPr lang="es-ES" b="1" dirty="0" smtClean="0"/>
              <a:t>NO RECOMENDABLES</a:t>
            </a:r>
          </a:p>
          <a:p>
            <a:endParaRPr lang="es-ES" dirty="0"/>
          </a:p>
        </p:txBody>
      </p:sp>
      <p:pic>
        <p:nvPicPr>
          <p:cNvPr id="15362" name="Picture 2" descr="C:\Users\Usuario\Desktop\grupo trabajo\2cbcf2acb40d163e4aa08655e4ab26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5280248" cy="3960186"/>
          </a:xfrm>
          <a:prstGeom prst="rect">
            <a:avLst/>
          </a:prstGeom>
          <a:noFill/>
        </p:spPr>
      </p:pic>
      <p:pic>
        <p:nvPicPr>
          <p:cNvPr id="15363" name="Picture 3" descr="C:\Users\Usuario\Desktop\grupo trabajo\901-home_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1600" y="5085184"/>
            <a:ext cx="1501899" cy="1501899"/>
          </a:xfrm>
          <a:prstGeom prst="rect">
            <a:avLst/>
          </a:prstGeom>
          <a:noFill/>
        </p:spPr>
      </p:pic>
      <p:pic>
        <p:nvPicPr>
          <p:cNvPr id="15364" name="Picture 4" descr="C:\Users\Usuario\Desktop\grupo trabajo\3159-home_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013176"/>
            <a:ext cx="1368152" cy="1368152"/>
          </a:xfrm>
          <a:prstGeom prst="rect">
            <a:avLst/>
          </a:prstGeom>
          <a:noFill/>
        </p:spPr>
      </p:pic>
      <p:pic>
        <p:nvPicPr>
          <p:cNvPr id="15365" name="Picture 5" descr="C:\Users\Usuario\Desktop\grupo trabajo\3845-home_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437112"/>
            <a:ext cx="1861939" cy="1861939"/>
          </a:xfrm>
          <a:prstGeom prst="rect">
            <a:avLst/>
          </a:prstGeom>
          <a:noFill/>
        </p:spPr>
      </p:pic>
      <p:pic>
        <p:nvPicPr>
          <p:cNvPr id="15366" name="Picture 6" descr="C:\Users\Usuario\Desktop\grupo trabajo\rBVaGVV-ddWAQnRGAAHfeJ-AdeA4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916832"/>
            <a:ext cx="2376264" cy="2376264"/>
          </a:xfrm>
          <a:prstGeom prst="rect">
            <a:avLst/>
          </a:prstGeom>
          <a:noFill/>
        </p:spPr>
      </p:pic>
      <p:pic>
        <p:nvPicPr>
          <p:cNvPr id="15367" name="Picture 7" descr="C:\Users\Usuario\Desktop\grupo trabajo\vuihii1461724372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08518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EXTENSIONES DE MECHA ADHESIVAS- CLIP</a:t>
            </a:r>
            <a:endParaRPr lang="es-ES" dirty="0"/>
          </a:p>
        </p:txBody>
      </p:sp>
      <p:pic>
        <p:nvPicPr>
          <p:cNvPr id="3074" name="Picture 2" descr="C:\Users\Usuario\Desktop\grupo trabajo\tipos-de-extensiones-pegadas-mechone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794109"/>
            <a:ext cx="3932238" cy="1861669"/>
          </a:xfrm>
          <a:prstGeom prst="rect">
            <a:avLst/>
          </a:prstGeom>
          <a:noFill/>
        </p:spPr>
      </p:pic>
      <p:pic>
        <p:nvPicPr>
          <p:cNvPr id="3075" name="Picture 3" descr="C:\Users\Usuario\Desktop\grupo trabajo\extensiones-mechas-color-kanekalon-combo-x-6uds-D_NQ_NP_594811-MLA20636751583_032016-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759619"/>
            <a:ext cx="3930650" cy="393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EXTENSIONES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INDIVIDUALES </a:t>
            </a:r>
            <a:br>
              <a:rPr lang="es-ES" dirty="0" smtClean="0"/>
            </a:br>
            <a:r>
              <a:rPr lang="es-ES" dirty="0" smtClean="0"/>
              <a:t>SOLDADAS: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SILICONA – YA EN DESUSO</a:t>
            </a:r>
          </a:p>
          <a:p>
            <a:r>
              <a:rPr lang="es-ES" dirty="0" smtClean="0"/>
              <a:t>KERATINA</a:t>
            </a:r>
            <a:r>
              <a:rPr lang="es-ES" dirty="0" smtClean="0">
                <a:sym typeface="Wingdings" pitchFamily="2" charset="2"/>
              </a:rPr>
              <a:t>( LÍQUIDA O INTEGRADA EN LA EXTENSIÓN). TAMBIÉN SE VENDEN LAS UÑAS POR SEPARADO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TIPO PALO</a:t>
            </a:r>
          </a:p>
          <a:p>
            <a:pPr>
              <a:buNone/>
            </a:pPr>
            <a:r>
              <a:rPr lang="es-ES" dirty="0" smtClean="0"/>
              <a:t>TIPO UÑA</a:t>
            </a:r>
          </a:p>
          <a:p>
            <a:pPr>
              <a:buNone/>
            </a:pPr>
            <a:r>
              <a:rPr lang="es-ES" b="1" dirty="0" smtClean="0"/>
              <a:t>NINGUNO DE ESTOS TIPOS ES RECOMENDABLE</a:t>
            </a:r>
            <a:endParaRPr lang="es-ES" b="1" dirty="0"/>
          </a:p>
        </p:txBody>
      </p:sp>
      <p:pic>
        <p:nvPicPr>
          <p:cNvPr id="1026" name="Picture 2" descr="C:\Users\Usuario\Desktop\grupo trabajo\Extensiones-de-pelo-querat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3333750" cy="2209800"/>
          </a:xfrm>
          <a:prstGeom prst="rect">
            <a:avLst/>
          </a:prstGeom>
          <a:noFill/>
        </p:spPr>
      </p:pic>
      <p:pic>
        <p:nvPicPr>
          <p:cNvPr id="1027" name="Picture 3" descr="C:\Users\Usuario\Desktop\grupo trabajo\pl_1_2_2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088232" cy="2088232"/>
          </a:xfrm>
          <a:prstGeom prst="rect">
            <a:avLst/>
          </a:prstGeom>
          <a:noFill/>
        </p:spPr>
      </p:pic>
      <p:pic>
        <p:nvPicPr>
          <p:cNvPr id="1029" name="Picture 5" descr="C:\Users\Usuario\Desktop\grupo trabajo\hq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4351412"/>
            <a:ext cx="2808311" cy="2106233"/>
          </a:xfrm>
          <a:prstGeom prst="rect">
            <a:avLst/>
          </a:prstGeom>
          <a:noFill/>
        </p:spPr>
      </p:pic>
      <p:pic>
        <p:nvPicPr>
          <p:cNvPr id="1030" name="Picture 6" descr="C:\Users\Usuario\Desktop\grupo trabajo\queratina-para-extensiones-de-cabello-queratina-en-barra-grano-unas-4385497z0-0000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36912"/>
            <a:ext cx="232631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183880" cy="266429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EXTENSIONES INDIVIDUALES </a:t>
            </a:r>
            <a:r>
              <a:rPr lang="es-ES" sz="2800" dirty="0" smtClean="0"/>
              <a:t>MICRORING- </a:t>
            </a:r>
            <a:r>
              <a:rPr lang="es-ES" sz="2800" dirty="0" smtClean="0"/>
              <a:t>EASY RING </a:t>
            </a:r>
            <a:r>
              <a:rPr lang="es-ES" sz="2800" b="0" dirty="0" smtClean="0">
                <a:solidFill>
                  <a:schemeClr val="tx1"/>
                </a:solidFill>
              </a:rPr>
              <a:t>NO RECOMENDABLES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800" dirty="0" smtClean="0">
                <a:hlinkClick r:id="rId2"/>
              </a:rPr>
              <a:t>https</a:t>
            </a:r>
            <a:r>
              <a:rPr lang="es-ES" sz="1800" dirty="0" smtClean="0">
                <a:hlinkClick r:id="rId2"/>
              </a:rPr>
              <a:t>://</a:t>
            </a:r>
            <a:r>
              <a:rPr lang="es-ES" sz="1800" dirty="0" smtClean="0">
                <a:hlinkClick r:id="rId2"/>
              </a:rPr>
              <a:t>www.youtube.com/watch?v=QGlKocG5bt0</a:t>
            </a:r>
            <a:r>
              <a:rPr lang="es-ES" sz="1800" dirty="0" smtClean="0"/>
              <a:t/>
            </a:r>
            <a:br>
              <a:rPr lang="es-ES" sz="1800" dirty="0" smtClean="0"/>
            </a:br>
            <a:endParaRPr lang="es-ES" sz="1800" dirty="0"/>
          </a:p>
        </p:txBody>
      </p:sp>
      <p:pic>
        <p:nvPicPr>
          <p:cNvPr id="5" name="Picture 2" descr="C:\Users\Usuario\Desktop\grupo trabajo\hqdefault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3178696" cy="2384022"/>
          </a:xfrm>
          <a:prstGeom prst="rect">
            <a:avLst/>
          </a:prstGeom>
          <a:noFill/>
        </p:spPr>
      </p:pic>
      <p:pic>
        <p:nvPicPr>
          <p:cNvPr id="6146" name="Picture 2" descr="C:\Users\Usuario\Desktop\grupo trabajo\r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3116808" cy="3340892"/>
          </a:xfrm>
          <a:prstGeom prst="rect">
            <a:avLst/>
          </a:prstGeom>
          <a:noFill/>
        </p:spPr>
      </p:pic>
      <p:pic>
        <p:nvPicPr>
          <p:cNvPr id="6147" name="Picture 3" descr="C:\Users\Usuario\Desktop\grupo trabajo\4386.7b0929e99814856e3f2d68c4d15cdc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780928"/>
            <a:ext cx="4144963" cy="195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EXTENSIONES </a:t>
            </a:r>
            <a:r>
              <a:rPr lang="es-ES" dirty="0" smtClean="0"/>
              <a:t>INDIVIDUALES ÉTNICAS( TRENZADAS Y DE HILO)</a:t>
            </a:r>
            <a:br>
              <a:rPr lang="es-ES" dirty="0" smtClean="0"/>
            </a:br>
            <a:r>
              <a:rPr lang="es-ES" dirty="0" smtClean="0">
                <a:solidFill>
                  <a:schemeClr val="tx1"/>
                </a:solidFill>
              </a:rPr>
              <a:t>TAMPOCO RECOMENDABLES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uario\Desktop\grupo trabajo\hq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2051" name="Picture 3" descr="C:\Users\Usuario\Desktop\grupo trabajo\78482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900" y="530225"/>
            <a:ext cx="2923149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9600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EXTENSIONES DE KERATINA APLICADAS CON LÁSER- ULTRASONIDO- SOLDADOR BÁSICO</a:t>
            </a:r>
            <a:endParaRPr lang="es-ES" dirty="0"/>
          </a:p>
        </p:txBody>
      </p:sp>
      <p:pic>
        <p:nvPicPr>
          <p:cNvPr id="16386" name="Picture 2" descr="C:\Users\Usuario\Desktop\grupo trabajo\cold6000ultrason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1904082" cy="1400959"/>
          </a:xfrm>
          <a:prstGeom prst="rect">
            <a:avLst/>
          </a:prstGeom>
          <a:noFill/>
        </p:spPr>
      </p:pic>
      <p:pic>
        <p:nvPicPr>
          <p:cNvPr id="16387" name="Picture 3" descr="C:\Users\Usuario\Desktop\grupo trabajo\desca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3019425" cy="1514475"/>
          </a:xfrm>
          <a:prstGeom prst="rect">
            <a:avLst/>
          </a:prstGeom>
          <a:noFill/>
        </p:spPr>
      </p:pic>
      <p:pic>
        <p:nvPicPr>
          <p:cNvPr id="16388" name="Picture 4" descr="C:\Users\Usuario\Desktop\grupo trabajo\Laerbeamer-Nano-how-it-works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121152" cy="2081784"/>
          </a:xfrm>
          <a:prstGeom prst="rect">
            <a:avLst/>
          </a:prstGeom>
          <a:noFill/>
        </p:spPr>
      </p:pic>
      <p:pic>
        <p:nvPicPr>
          <p:cNvPr id="16389" name="Picture 5" descr="C:\Users\Usuario\Desktop\grupo trabajo\Laerbeamer-Nano-how-it-works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2716560" cy="1811924"/>
          </a:xfrm>
          <a:prstGeom prst="rect">
            <a:avLst/>
          </a:prstGeom>
          <a:noFill/>
        </p:spPr>
      </p:pic>
      <p:pic>
        <p:nvPicPr>
          <p:cNvPr id="16390" name="Picture 6" descr="C:\Users\Usuario\Desktop\grupo trabajo\not8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08920"/>
            <a:ext cx="2381250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</TotalTime>
  <Words>339</Words>
  <Application>Microsoft Office PowerPoint</Application>
  <PresentationFormat>Presentación en pantalla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Aspecto</vt:lpstr>
      <vt:lpstr>POSTICERÍA EN CUIDADOS ESPECIALES</vt:lpstr>
      <vt:lpstr>EXTENSIONES</vt:lpstr>
      <vt:lpstr>POSTICERÍA PARA FALTA DE VOLUMEN- CABELLO FINO</vt:lpstr>
      <vt:lpstr>POSTICERÍA PARA FALTA DE VOLUMEN- CABELLO FINO</vt:lpstr>
      <vt:lpstr>EXTENSIONES DE MECHA ADHESIVAS- CLIP</vt:lpstr>
      <vt:lpstr>EXTENSIONES  INDIVIDUALES  SOLDADAS: </vt:lpstr>
      <vt:lpstr>EXTENSIONES INDIVIDUALES MICRORING- EASY RING NO RECOMENDABLES https://www.youtube.com/watch?v=QGlKocG5bt0 </vt:lpstr>
      <vt:lpstr>EXTENSIONES INDIVIDUALES ÉTNICAS( TRENZADAS Y DE HILO) TAMPOCO RECOMENDABLES</vt:lpstr>
      <vt:lpstr>EXTENSIONES DE KERATINA APLICADAS CON LÁSER- ULTRASONIDO- SOLDADOR BÁSICO</vt:lpstr>
      <vt:lpstr>EXTENSIONES ÉTNICAS BASE TRENZADA- PICADO (CROCHET BRAINDING)</vt:lpstr>
      <vt:lpstr>MICROPUNTOS https://www.youtube.com/watch?v=lLxZZ3K0Pug</vt:lpstr>
      <vt:lpstr>SISTEMAS DE INTEGRACIÓN CAPILAR</vt:lpstr>
      <vt:lpstr>SISTEMAS DE INTEGRACIÓN CAPILAR- POSTIZOS Y PRÓTESIS</vt:lpstr>
      <vt:lpstr>POSTIZOS DECORATIVOS, CREPES Y RELLENOS</vt:lpstr>
      <vt:lpstr>SISTEMAS DE INTEGRACIÓN CAPILAR hair- hair( Mark Glen trenzando- Svenson¿?)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POSTICERÍA EN CUIDADOS ESPECIALES</dc:title>
  <dc:creator>Usuario</dc:creator>
  <cp:lastModifiedBy>Usuario</cp:lastModifiedBy>
  <cp:revision>46</cp:revision>
  <dcterms:created xsi:type="dcterms:W3CDTF">2017-04-25T07:31:31Z</dcterms:created>
  <dcterms:modified xsi:type="dcterms:W3CDTF">2017-04-25T15:17:38Z</dcterms:modified>
</cp:coreProperties>
</file>