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253C1E-BCAF-4BCE-917E-2D4D4AD5535F}" type="doc">
      <dgm:prSet loTypeId="urn:microsoft.com/office/officeart/2005/8/layout/process2" loCatId="process" qsTypeId="urn:microsoft.com/office/officeart/2005/8/quickstyle/simple2" qsCatId="simple" csTypeId="urn:microsoft.com/office/officeart/2005/8/colors/colorful3" csCatId="colorful" phldr="1"/>
      <dgm:spPr/>
    </dgm:pt>
    <dgm:pt modelId="{88B52631-B84E-4AAD-B10A-187DFECEB0B9}">
      <dgm:prSet phldrT="[Texto]" custT="1"/>
      <dgm:spPr/>
      <dgm:t>
        <a:bodyPr/>
        <a:lstStyle/>
        <a:p>
          <a:r>
            <a:rPr lang="es-ES_tradnl" altLang="es-ES" sz="2400" dirty="0" smtClean="0">
              <a:latin typeface="Arial" charset="0"/>
              <a:ea typeface="ＭＳ Ｐゴシック" charset="-128"/>
              <a:cs typeface="Arial" charset="0"/>
            </a:rPr>
            <a:t>Propuesta</a:t>
          </a:r>
          <a:endParaRPr lang="es-ES" sz="2400" dirty="0"/>
        </a:p>
      </dgm:t>
    </dgm:pt>
    <dgm:pt modelId="{90A89F84-AB77-4D32-9343-53D9F0876BDC}" type="parTrans" cxnId="{39170C1E-6577-4549-A1E6-7BDFF4C7E38C}">
      <dgm:prSet/>
      <dgm:spPr/>
      <dgm:t>
        <a:bodyPr/>
        <a:lstStyle/>
        <a:p>
          <a:endParaRPr lang="es-ES"/>
        </a:p>
      </dgm:t>
    </dgm:pt>
    <dgm:pt modelId="{F8698B65-AF5C-4CC7-A6AB-84ABB665E06B}" type="sibTrans" cxnId="{39170C1E-6577-4549-A1E6-7BDFF4C7E38C}">
      <dgm:prSet/>
      <dgm:spPr/>
      <dgm:t>
        <a:bodyPr/>
        <a:lstStyle/>
        <a:p>
          <a:endParaRPr lang="es-ES"/>
        </a:p>
      </dgm:t>
    </dgm:pt>
    <dgm:pt modelId="{F98F32A0-92D7-47FB-8EAF-D8C0E1F5C5AA}">
      <dgm:prSet phldrT="[Texto]" custT="1"/>
      <dgm:spPr/>
      <dgm:t>
        <a:bodyPr/>
        <a:lstStyle/>
        <a:p>
          <a:r>
            <a:rPr lang="es-ES_tradnl" altLang="es-ES" sz="2400" dirty="0" smtClean="0">
              <a:latin typeface="Arial" charset="0"/>
              <a:ea typeface="ＭＳ Ｐゴシック" charset="-128"/>
              <a:cs typeface="Arial" charset="0"/>
            </a:rPr>
            <a:t>Proyecto definitivo</a:t>
          </a:r>
          <a:endParaRPr lang="es-ES" sz="2400" dirty="0"/>
        </a:p>
      </dgm:t>
    </dgm:pt>
    <dgm:pt modelId="{7A41F49B-F41D-4BF9-8F54-2AE2E853CCA2}" type="parTrans" cxnId="{65270389-7551-463D-853B-B17FF5B1FA58}">
      <dgm:prSet/>
      <dgm:spPr/>
      <dgm:t>
        <a:bodyPr/>
        <a:lstStyle/>
        <a:p>
          <a:endParaRPr lang="es-ES"/>
        </a:p>
      </dgm:t>
    </dgm:pt>
    <dgm:pt modelId="{3981986C-23DA-4F1D-ABFF-95D422EA8DB4}" type="sibTrans" cxnId="{65270389-7551-463D-853B-B17FF5B1FA58}">
      <dgm:prSet/>
      <dgm:spPr/>
      <dgm:t>
        <a:bodyPr/>
        <a:lstStyle/>
        <a:p>
          <a:endParaRPr lang="es-ES"/>
        </a:p>
      </dgm:t>
    </dgm:pt>
    <dgm:pt modelId="{10AF8679-E253-4EBA-9902-3035B986DB18}">
      <dgm:prSet phldrT="[Texto]" custT="1"/>
      <dgm:spPr/>
      <dgm:t>
        <a:bodyPr/>
        <a:lstStyle/>
        <a:p>
          <a:r>
            <a:rPr lang="es-ES_tradnl" altLang="es-ES" sz="2400" dirty="0" smtClean="0">
              <a:latin typeface="Arial" charset="0"/>
              <a:ea typeface="ＭＳ Ｐゴシック" charset="-128"/>
              <a:cs typeface="Arial" charset="0"/>
            </a:rPr>
            <a:t>Actas</a:t>
          </a:r>
          <a:endParaRPr lang="es-ES" sz="2400" dirty="0"/>
        </a:p>
      </dgm:t>
    </dgm:pt>
    <dgm:pt modelId="{E3608217-AA0C-4170-ACE7-6C4E758B6C0C}" type="parTrans" cxnId="{DAEB568D-57BE-4A63-B969-BB1AC6EC04C4}">
      <dgm:prSet/>
      <dgm:spPr/>
      <dgm:t>
        <a:bodyPr/>
        <a:lstStyle/>
        <a:p>
          <a:endParaRPr lang="es-ES"/>
        </a:p>
      </dgm:t>
    </dgm:pt>
    <dgm:pt modelId="{B8A5F044-B2A0-4DD7-A24E-0BFDDC912C5F}" type="sibTrans" cxnId="{DAEB568D-57BE-4A63-B969-BB1AC6EC04C4}">
      <dgm:prSet/>
      <dgm:spPr/>
      <dgm:t>
        <a:bodyPr/>
        <a:lstStyle/>
        <a:p>
          <a:endParaRPr lang="es-ES"/>
        </a:p>
      </dgm:t>
    </dgm:pt>
    <dgm:pt modelId="{7371D057-60E5-452C-9F13-0D348283AFB6}">
      <dgm:prSet phldrT="[Texto]" custT="1"/>
      <dgm:spPr/>
      <dgm:t>
        <a:bodyPr/>
        <a:lstStyle/>
        <a:p>
          <a:r>
            <a:rPr lang="es-ES_tradnl" altLang="es-ES" sz="2400" dirty="0" smtClean="0">
              <a:latin typeface="Arial" charset="0"/>
              <a:ea typeface="ＭＳ Ｐゴシック" charset="-128"/>
              <a:cs typeface="Arial" charset="0"/>
            </a:rPr>
            <a:t>Contacto</a:t>
          </a:r>
          <a:endParaRPr lang="es-ES" sz="2400" dirty="0"/>
        </a:p>
      </dgm:t>
    </dgm:pt>
    <dgm:pt modelId="{BD1844C7-DB56-4935-8BF1-8B59E4C378AF}" type="parTrans" cxnId="{D188418D-1532-401D-85B5-5C3417E92151}">
      <dgm:prSet/>
      <dgm:spPr/>
      <dgm:t>
        <a:bodyPr/>
        <a:lstStyle/>
        <a:p>
          <a:endParaRPr lang="es-ES"/>
        </a:p>
      </dgm:t>
    </dgm:pt>
    <dgm:pt modelId="{6A94BEB2-9605-4594-948B-27ADA98BCF0E}" type="sibTrans" cxnId="{D188418D-1532-401D-85B5-5C3417E92151}">
      <dgm:prSet/>
      <dgm:spPr/>
      <dgm:t>
        <a:bodyPr/>
        <a:lstStyle/>
        <a:p>
          <a:endParaRPr lang="es-ES"/>
        </a:p>
      </dgm:t>
    </dgm:pt>
    <dgm:pt modelId="{35F1AD7D-CEBA-4452-B00D-CB8D5366E9CE}">
      <dgm:prSet phldrT="[Texto]" custT="1"/>
      <dgm:spPr/>
      <dgm:t>
        <a:bodyPr/>
        <a:lstStyle/>
        <a:p>
          <a:r>
            <a:rPr lang="es-ES_tradnl" altLang="es-ES" sz="2400" dirty="0" smtClean="0">
              <a:latin typeface="Arial" charset="0"/>
              <a:ea typeface="ＭＳ Ｐゴシック" charset="-128"/>
              <a:cs typeface="Arial" charset="0"/>
            </a:rPr>
            <a:t>Memoria intermedia</a:t>
          </a:r>
          <a:endParaRPr lang="es-ES" sz="2400" dirty="0"/>
        </a:p>
      </dgm:t>
    </dgm:pt>
    <dgm:pt modelId="{1E6E43D8-E265-4F18-B3F4-73D878A5C2FD}" type="parTrans" cxnId="{4E7FDE42-53CA-47CB-9C35-5CD416AA42D9}">
      <dgm:prSet/>
      <dgm:spPr/>
      <dgm:t>
        <a:bodyPr/>
        <a:lstStyle/>
        <a:p>
          <a:endParaRPr lang="es-ES"/>
        </a:p>
      </dgm:t>
    </dgm:pt>
    <dgm:pt modelId="{A837BCAD-9972-4626-88C6-D946276B75C9}" type="sibTrans" cxnId="{4E7FDE42-53CA-47CB-9C35-5CD416AA42D9}">
      <dgm:prSet/>
      <dgm:spPr/>
      <dgm:t>
        <a:bodyPr/>
        <a:lstStyle/>
        <a:p>
          <a:endParaRPr lang="es-ES"/>
        </a:p>
      </dgm:t>
    </dgm:pt>
    <dgm:pt modelId="{D9881820-7854-49F6-A7D8-234E02F7DB64}">
      <dgm:prSet custT="1"/>
      <dgm:spPr/>
      <dgm:t>
        <a:bodyPr/>
        <a:lstStyle/>
        <a:p>
          <a:r>
            <a:rPr lang="es-ES_tradnl" altLang="es-ES" sz="2400" dirty="0" smtClean="0">
              <a:latin typeface="Arial" charset="0"/>
              <a:ea typeface="ＭＳ Ｐゴシック" charset="-128"/>
              <a:cs typeface="Arial" charset="0"/>
            </a:rPr>
            <a:t>Memoria final</a:t>
          </a:r>
        </a:p>
      </dgm:t>
    </dgm:pt>
    <dgm:pt modelId="{A2F0792C-FCD9-4619-850E-FD203965F6CB}" type="parTrans" cxnId="{2A1D3718-1BA9-491D-8D63-736D705027DF}">
      <dgm:prSet/>
      <dgm:spPr/>
      <dgm:t>
        <a:bodyPr/>
        <a:lstStyle/>
        <a:p>
          <a:endParaRPr lang="es-ES"/>
        </a:p>
      </dgm:t>
    </dgm:pt>
    <dgm:pt modelId="{FDD2D4C6-11A0-4526-ADF3-960D4CFC24CD}" type="sibTrans" cxnId="{2A1D3718-1BA9-491D-8D63-736D705027DF}">
      <dgm:prSet/>
      <dgm:spPr/>
      <dgm:t>
        <a:bodyPr/>
        <a:lstStyle/>
        <a:p>
          <a:endParaRPr lang="es-ES"/>
        </a:p>
      </dgm:t>
    </dgm:pt>
    <dgm:pt modelId="{DCFA22F9-6418-472A-8F37-0B5547E7ED88}" type="pres">
      <dgm:prSet presAssocID="{9E253C1E-BCAF-4BCE-917E-2D4D4AD5535F}" presName="linearFlow" presStyleCnt="0">
        <dgm:presLayoutVars>
          <dgm:resizeHandles val="exact"/>
        </dgm:presLayoutVars>
      </dgm:prSet>
      <dgm:spPr/>
    </dgm:pt>
    <dgm:pt modelId="{C98CAD5E-85FC-4101-8A10-F99119B487B8}" type="pres">
      <dgm:prSet presAssocID="{88B52631-B84E-4AAD-B10A-187DFECEB0B9}" presName="node" presStyleLbl="node1" presStyleIdx="0" presStyleCnt="6" custScaleX="175802" custLinFactNeighborX="1384" custLinFactNeighborY="-6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26F9C8D-260E-4D51-8015-243B7DA765B5}" type="pres">
      <dgm:prSet presAssocID="{F8698B65-AF5C-4CC7-A6AB-84ABB665E06B}" presName="sibTrans" presStyleLbl="sibTrans2D1" presStyleIdx="0" presStyleCnt="5"/>
      <dgm:spPr/>
      <dgm:t>
        <a:bodyPr/>
        <a:lstStyle/>
        <a:p>
          <a:endParaRPr lang="es-ES"/>
        </a:p>
      </dgm:t>
    </dgm:pt>
    <dgm:pt modelId="{DE2E0C69-04D5-4E2F-B5AF-42FA890FAAAA}" type="pres">
      <dgm:prSet presAssocID="{F8698B65-AF5C-4CC7-A6AB-84ABB665E06B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EEED9410-5F08-4E20-A8D2-0EC7D77BA914}" type="pres">
      <dgm:prSet presAssocID="{F98F32A0-92D7-47FB-8EAF-D8C0E1F5C5AA}" presName="node" presStyleLbl="node1" presStyleIdx="1" presStyleCnt="6" custScaleX="175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C81DDC-EB1E-4604-A7C1-D711AFB88224}" type="pres">
      <dgm:prSet presAssocID="{3981986C-23DA-4F1D-ABFF-95D422EA8DB4}" presName="sibTrans" presStyleLbl="sibTrans2D1" presStyleIdx="1" presStyleCnt="5"/>
      <dgm:spPr/>
      <dgm:t>
        <a:bodyPr/>
        <a:lstStyle/>
        <a:p>
          <a:endParaRPr lang="es-ES"/>
        </a:p>
      </dgm:t>
    </dgm:pt>
    <dgm:pt modelId="{4FE535FC-9C2D-42E0-99E6-D67B962CCA82}" type="pres">
      <dgm:prSet presAssocID="{3981986C-23DA-4F1D-ABFF-95D422EA8DB4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101C8AFA-5DEE-4E28-AEC5-88F2CE6CB6AB}" type="pres">
      <dgm:prSet presAssocID="{10AF8679-E253-4EBA-9902-3035B986DB18}" presName="node" presStyleLbl="node1" presStyleIdx="2" presStyleCnt="6" custScaleX="175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50465A-9FAB-4B5A-B38E-2DF3BCF0278A}" type="pres">
      <dgm:prSet presAssocID="{B8A5F044-B2A0-4DD7-A24E-0BFDDC912C5F}" presName="sibTrans" presStyleLbl="sibTrans2D1" presStyleIdx="2" presStyleCnt="5"/>
      <dgm:spPr/>
      <dgm:t>
        <a:bodyPr/>
        <a:lstStyle/>
        <a:p>
          <a:endParaRPr lang="es-ES"/>
        </a:p>
      </dgm:t>
    </dgm:pt>
    <dgm:pt modelId="{ACAD5AE9-7E89-4613-9F2B-D0843FE68ADF}" type="pres">
      <dgm:prSet presAssocID="{B8A5F044-B2A0-4DD7-A24E-0BFDDC912C5F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D3589BF8-B934-4AF0-8D22-83565E05375C}" type="pres">
      <dgm:prSet presAssocID="{7371D057-60E5-452C-9F13-0D348283AFB6}" presName="node" presStyleLbl="node1" presStyleIdx="3" presStyleCnt="6" custScaleX="175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FC1AB9-9DFB-4D19-8B75-3F7F90DDDFAA}" type="pres">
      <dgm:prSet presAssocID="{6A94BEB2-9605-4594-948B-27ADA98BCF0E}" presName="sibTrans" presStyleLbl="sibTrans2D1" presStyleIdx="3" presStyleCnt="5"/>
      <dgm:spPr/>
      <dgm:t>
        <a:bodyPr/>
        <a:lstStyle/>
        <a:p>
          <a:endParaRPr lang="es-ES"/>
        </a:p>
      </dgm:t>
    </dgm:pt>
    <dgm:pt modelId="{FCE86B1D-347A-4023-B9E3-26ED08BB9D06}" type="pres">
      <dgm:prSet presAssocID="{6A94BEB2-9605-4594-948B-27ADA98BCF0E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B3A63C41-EAB5-416D-BA76-FF1C85A745C7}" type="pres">
      <dgm:prSet presAssocID="{35F1AD7D-CEBA-4452-B00D-CB8D5366E9CE}" presName="node" presStyleLbl="node1" presStyleIdx="4" presStyleCnt="6" custScaleX="175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49888F1-D3BC-4173-9CC4-612821942162}" type="pres">
      <dgm:prSet presAssocID="{A837BCAD-9972-4626-88C6-D946276B75C9}" presName="sibTrans" presStyleLbl="sibTrans2D1" presStyleIdx="4" presStyleCnt="5"/>
      <dgm:spPr/>
      <dgm:t>
        <a:bodyPr/>
        <a:lstStyle/>
        <a:p>
          <a:endParaRPr lang="es-ES"/>
        </a:p>
      </dgm:t>
    </dgm:pt>
    <dgm:pt modelId="{FD7EC865-E9A1-4164-AC15-06F2A1B9BE2F}" type="pres">
      <dgm:prSet presAssocID="{A837BCAD-9972-4626-88C6-D946276B75C9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0334525F-D36F-432E-AFE3-6A101B33A973}" type="pres">
      <dgm:prSet presAssocID="{D9881820-7854-49F6-A7D8-234E02F7DB64}" presName="node" presStyleLbl="node1" presStyleIdx="5" presStyleCnt="6" custScaleX="1758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188418D-1532-401D-85B5-5C3417E92151}" srcId="{9E253C1E-BCAF-4BCE-917E-2D4D4AD5535F}" destId="{7371D057-60E5-452C-9F13-0D348283AFB6}" srcOrd="3" destOrd="0" parTransId="{BD1844C7-DB56-4935-8BF1-8B59E4C378AF}" sibTransId="{6A94BEB2-9605-4594-948B-27ADA98BCF0E}"/>
    <dgm:cxn modelId="{194930DD-468A-4BF3-9592-F5BA01C585E5}" type="presOf" srcId="{6A94BEB2-9605-4594-948B-27ADA98BCF0E}" destId="{42FC1AB9-9DFB-4D19-8B75-3F7F90DDDFAA}" srcOrd="0" destOrd="0" presId="urn:microsoft.com/office/officeart/2005/8/layout/process2"/>
    <dgm:cxn modelId="{BF520FC8-6CF2-48AA-A2ED-61888330F44A}" type="presOf" srcId="{7371D057-60E5-452C-9F13-0D348283AFB6}" destId="{D3589BF8-B934-4AF0-8D22-83565E05375C}" srcOrd="0" destOrd="0" presId="urn:microsoft.com/office/officeart/2005/8/layout/process2"/>
    <dgm:cxn modelId="{061158F6-8E92-4C72-8142-7C3B12FA8080}" type="presOf" srcId="{3981986C-23DA-4F1D-ABFF-95D422EA8DB4}" destId="{4FE535FC-9C2D-42E0-99E6-D67B962CCA82}" srcOrd="1" destOrd="0" presId="urn:microsoft.com/office/officeart/2005/8/layout/process2"/>
    <dgm:cxn modelId="{132C22DC-157B-4364-8CE2-58039D049182}" type="presOf" srcId="{F98F32A0-92D7-47FB-8EAF-D8C0E1F5C5AA}" destId="{EEED9410-5F08-4E20-A8D2-0EC7D77BA914}" srcOrd="0" destOrd="0" presId="urn:microsoft.com/office/officeart/2005/8/layout/process2"/>
    <dgm:cxn modelId="{DCB5DBBC-5DE9-4AFE-A4F4-83782FC0CAD3}" type="presOf" srcId="{3981986C-23DA-4F1D-ABFF-95D422EA8DB4}" destId="{DDC81DDC-EB1E-4604-A7C1-D711AFB88224}" srcOrd="0" destOrd="0" presId="urn:microsoft.com/office/officeart/2005/8/layout/process2"/>
    <dgm:cxn modelId="{08D4914B-C380-46E9-A75F-774625F24BA6}" type="presOf" srcId="{D9881820-7854-49F6-A7D8-234E02F7DB64}" destId="{0334525F-D36F-432E-AFE3-6A101B33A973}" srcOrd="0" destOrd="0" presId="urn:microsoft.com/office/officeart/2005/8/layout/process2"/>
    <dgm:cxn modelId="{28688159-2E8F-4A5D-A164-ACEFF66C4DB6}" type="presOf" srcId="{A837BCAD-9972-4626-88C6-D946276B75C9}" destId="{549888F1-D3BC-4173-9CC4-612821942162}" srcOrd="0" destOrd="0" presId="urn:microsoft.com/office/officeart/2005/8/layout/process2"/>
    <dgm:cxn modelId="{9C0C77A1-4BF7-4AF9-B605-E4DA5C8D8915}" type="presOf" srcId="{A837BCAD-9972-4626-88C6-D946276B75C9}" destId="{FD7EC865-E9A1-4164-AC15-06F2A1B9BE2F}" srcOrd="1" destOrd="0" presId="urn:microsoft.com/office/officeart/2005/8/layout/process2"/>
    <dgm:cxn modelId="{75A32877-1E7B-445A-8315-9467749E471B}" type="presOf" srcId="{6A94BEB2-9605-4594-948B-27ADA98BCF0E}" destId="{FCE86B1D-347A-4023-B9E3-26ED08BB9D06}" srcOrd="1" destOrd="0" presId="urn:microsoft.com/office/officeart/2005/8/layout/process2"/>
    <dgm:cxn modelId="{2940705F-25B2-4429-8FB1-0D25F57D356C}" type="presOf" srcId="{B8A5F044-B2A0-4DD7-A24E-0BFDDC912C5F}" destId="{ACAD5AE9-7E89-4613-9F2B-D0843FE68ADF}" srcOrd="1" destOrd="0" presId="urn:microsoft.com/office/officeart/2005/8/layout/process2"/>
    <dgm:cxn modelId="{D5B13AE0-6196-44A6-8DF5-7FB5CF7090D3}" type="presOf" srcId="{10AF8679-E253-4EBA-9902-3035B986DB18}" destId="{101C8AFA-5DEE-4E28-AEC5-88F2CE6CB6AB}" srcOrd="0" destOrd="0" presId="urn:microsoft.com/office/officeart/2005/8/layout/process2"/>
    <dgm:cxn modelId="{8C262519-CA9B-4982-94D9-7FE355283491}" type="presOf" srcId="{88B52631-B84E-4AAD-B10A-187DFECEB0B9}" destId="{C98CAD5E-85FC-4101-8A10-F99119B487B8}" srcOrd="0" destOrd="0" presId="urn:microsoft.com/office/officeart/2005/8/layout/process2"/>
    <dgm:cxn modelId="{4E7FDE42-53CA-47CB-9C35-5CD416AA42D9}" srcId="{9E253C1E-BCAF-4BCE-917E-2D4D4AD5535F}" destId="{35F1AD7D-CEBA-4452-B00D-CB8D5366E9CE}" srcOrd="4" destOrd="0" parTransId="{1E6E43D8-E265-4F18-B3F4-73D878A5C2FD}" sibTransId="{A837BCAD-9972-4626-88C6-D946276B75C9}"/>
    <dgm:cxn modelId="{98AF4C84-3914-436A-9D15-965DFE00A92C}" type="presOf" srcId="{9E253C1E-BCAF-4BCE-917E-2D4D4AD5535F}" destId="{DCFA22F9-6418-472A-8F37-0B5547E7ED88}" srcOrd="0" destOrd="0" presId="urn:microsoft.com/office/officeart/2005/8/layout/process2"/>
    <dgm:cxn modelId="{9DE35544-9F8D-4ED1-B8D1-513624179A87}" type="presOf" srcId="{F8698B65-AF5C-4CC7-A6AB-84ABB665E06B}" destId="{026F9C8D-260E-4D51-8015-243B7DA765B5}" srcOrd="0" destOrd="0" presId="urn:microsoft.com/office/officeart/2005/8/layout/process2"/>
    <dgm:cxn modelId="{26C0882F-6B36-4DFB-948B-AC3A6CEE869D}" type="presOf" srcId="{F8698B65-AF5C-4CC7-A6AB-84ABB665E06B}" destId="{DE2E0C69-04D5-4E2F-B5AF-42FA890FAAAA}" srcOrd="1" destOrd="0" presId="urn:microsoft.com/office/officeart/2005/8/layout/process2"/>
    <dgm:cxn modelId="{DAEB568D-57BE-4A63-B969-BB1AC6EC04C4}" srcId="{9E253C1E-BCAF-4BCE-917E-2D4D4AD5535F}" destId="{10AF8679-E253-4EBA-9902-3035B986DB18}" srcOrd="2" destOrd="0" parTransId="{E3608217-AA0C-4170-ACE7-6C4E758B6C0C}" sibTransId="{B8A5F044-B2A0-4DD7-A24E-0BFDDC912C5F}"/>
    <dgm:cxn modelId="{39170C1E-6577-4549-A1E6-7BDFF4C7E38C}" srcId="{9E253C1E-BCAF-4BCE-917E-2D4D4AD5535F}" destId="{88B52631-B84E-4AAD-B10A-187DFECEB0B9}" srcOrd="0" destOrd="0" parTransId="{90A89F84-AB77-4D32-9343-53D9F0876BDC}" sibTransId="{F8698B65-AF5C-4CC7-A6AB-84ABB665E06B}"/>
    <dgm:cxn modelId="{E93ECC77-9CFA-481E-864D-3C5B3090A919}" type="presOf" srcId="{B8A5F044-B2A0-4DD7-A24E-0BFDDC912C5F}" destId="{0650465A-9FAB-4B5A-B38E-2DF3BCF0278A}" srcOrd="0" destOrd="0" presId="urn:microsoft.com/office/officeart/2005/8/layout/process2"/>
    <dgm:cxn modelId="{65270389-7551-463D-853B-B17FF5B1FA58}" srcId="{9E253C1E-BCAF-4BCE-917E-2D4D4AD5535F}" destId="{F98F32A0-92D7-47FB-8EAF-D8C0E1F5C5AA}" srcOrd="1" destOrd="0" parTransId="{7A41F49B-F41D-4BF9-8F54-2AE2E853CCA2}" sibTransId="{3981986C-23DA-4F1D-ABFF-95D422EA8DB4}"/>
    <dgm:cxn modelId="{2A1D3718-1BA9-491D-8D63-736D705027DF}" srcId="{9E253C1E-BCAF-4BCE-917E-2D4D4AD5535F}" destId="{D9881820-7854-49F6-A7D8-234E02F7DB64}" srcOrd="5" destOrd="0" parTransId="{A2F0792C-FCD9-4619-850E-FD203965F6CB}" sibTransId="{FDD2D4C6-11A0-4526-ADF3-960D4CFC24CD}"/>
    <dgm:cxn modelId="{D9F36B1D-50E8-48E2-A32D-8FCE2CC1C356}" type="presOf" srcId="{35F1AD7D-CEBA-4452-B00D-CB8D5366E9CE}" destId="{B3A63C41-EAB5-416D-BA76-FF1C85A745C7}" srcOrd="0" destOrd="0" presId="urn:microsoft.com/office/officeart/2005/8/layout/process2"/>
    <dgm:cxn modelId="{BB54D260-5025-48A4-A892-2E4D5CE39AC4}" type="presParOf" srcId="{DCFA22F9-6418-472A-8F37-0B5547E7ED88}" destId="{C98CAD5E-85FC-4101-8A10-F99119B487B8}" srcOrd="0" destOrd="0" presId="urn:microsoft.com/office/officeart/2005/8/layout/process2"/>
    <dgm:cxn modelId="{353D1C7F-0561-4D5B-9658-AB0F98AB1268}" type="presParOf" srcId="{DCFA22F9-6418-472A-8F37-0B5547E7ED88}" destId="{026F9C8D-260E-4D51-8015-243B7DA765B5}" srcOrd="1" destOrd="0" presId="urn:microsoft.com/office/officeart/2005/8/layout/process2"/>
    <dgm:cxn modelId="{68020913-30C6-43D0-8761-7E82E2BFD91D}" type="presParOf" srcId="{026F9C8D-260E-4D51-8015-243B7DA765B5}" destId="{DE2E0C69-04D5-4E2F-B5AF-42FA890FAAAA}" srcOrd="0" destOrd="0" presId="urn:microsoft.com/office/officeart/2005/8/layout/process2"/>
    <dgm:cxn modelId="{12D641EE-9C27-4359-A7EE-5846626DF099}" type="presParOf" srcId="{DCFA22F9-6418-472A-8F37-0B5547E7ED88}" destId="{EEED9410-5F08-4E20-A8D2-0EC7D77BA914}" srcOrd="2" destOrd="0" presId="urn:microsoft.com/office/officeart/2005/8/layout/process2"/>
    <dgm:cxn modelId="{A8818332-DB6B-4EBF-96F9-E83B4DC107B8}" type="presParOf" srcId="{DCFA22F9-6418-472A-8F37-0B5547E7ED88}" destId="{DDC81DDC-EB1E-4604-A7C1-D711AFB88224}" srcOrd="3" destOrd="0" presId="urn:microsoft.com/office/officeart/2005/8/layout/process2"/>
    <dgm:cxn modelId="{03A70D91-0210-41F6-87F6-B906449D50BB}" type="presParOf" srcId="{DDC81DDC-EB1E-4604-A7C1-D711AFB88224}" destId="{4FE535FC-9C2D-42E0-99E6-D67B962CCA82}" srcOrd="0" destOrd="0" presId="urn:microsoft.com/office/officeart/2005/8/layout/process2"/>
    <dgm:cxn modelId="{2530DA69-2D27-491B-BA7A-6658864D426D}" type="presParOf" srcId="{DCFA22F9-6418-472A-8F37-0B5547E7ED88}" destId="{101C8AFA-5DEE-4E28-AEC5-88F2CE6CB6AB}" srcOrd="4" destOrd="0" presId="urn:microsoft.com/office/officeart/2005/8/layout/process2"/>
    <dgm:cxn modelId="{7877BF2D-955A-4F0E-9741-270A30257FEB}" type="presParOf" srcId="{DCFA22F9-6418-472A-8F37-0B5547E7ED88}" destId="{0650465A-9FAB-4B5A-B38E-2DF3BCF0278A}" srcOrd="5" destOrd="0" presId="urn:microsoft.com/office/officeart/2005/8/layout/process2"/>
    <dgm:cxn modelId="{DB0709E9-1F59-4473-A911-5E5FDA568796}" type="presParOf" srcId="{0650465A-9FAB-4B5A-B38E-2DF3BCF0278A}" destId="{ACAD5AE9-7E89-4613-9F2B-D0843FE68ADF}" srcOrd="0" destOrd="0" presId="urn:microsoft.com/office/officeart/2005/8/layout/process2"/>
    <dgm:cxn modelId="{6C414F91-F37D-457B-9949-66D88F3D7BF0}" type="presParOf" srcId="{DCFA22F9-6418-472A-8F37-0B5547E7ED88}" destId="{D3589BF8-B934-4AF0-8D22-83565E05375C}" srcOrd="6" destOrd="0" presId="urn:microsoft.com/office/officeart/2005/8/layout/process2"/>
    <dgm:cxn modelId="{76E286A1-9B32-47EE-B2C4-C8AD048B5278}" type="presParOf" srcId="{DCFA22F9-6418-472A-8F37-0B5547E7ED88}" destId="{42FC1AB9-9DFB-4D19-8B75-3F7F90DDDFAA}" srcOrd="7" destOrd="0" presId="urn:microsoft.com/office/officeart/2005/8/layout/process2"/>
    <dgm:cxn modelId="{FAE7B145-A791-4DC9-BD19-A39168B53C3B}" type="presParOf" srcId="{42FC1AB9-9DFB-4D19-8B75-3F7F90DDDFAA}" destId="{FCE86B1D-347A-4023-B9E3-26ED08BB9D06}" srcOrd="0" destOrd="0" presId="urn:microsoft.com/office/officeart/2005/8/layout/process2"/>
    <dgm:cxn modelId="{28063B8B-834C-4D29-AD36-ADBE57B1D774}" type="presParOf" srcId="{DCFA22F9-6418-472A-8F37-0B5547E7ED88}" destId="{B3A63C41-EAB5-416D-BA76-FF1C85A745C7}" srcOrd="8" destOrd="0" presId="urn:microsoft.com/office/officeart/2005/8/layout/process2"/>
    <dgm:cxn modelId="{484F3891-88F1-4476-8B21-DAD4CDDC442E}" type="presParOf" srcId="{DCFA22F9-6418-472A-8F37-0B5547E7ED88}" destId="{549888F1-D3BC-4173-9CC4-612821942162}" srcOrd="9" destOrd="0" presId="urn:microsoft.com/office/officeart/2005/8/layout/process2"/>
    <dgm:cxn modelId="{55EBB32A-B11E-4E5D-913C-2C14B88B8B0B}" type="presParOf" srcId="{549888F1-D3BC-4173-9CC4-612821942162}" destId="{FD7EC865-E9A1-4164-AC15-06F2A1B9BE2F}" srcOrd="0" destOrd="0" presId="urn:microsoft.com/office/officeart/2005/8/layout/process2"/>
    <dgm:cxn modelId="{ED1A8F67-A518-416E-9AC4-B66BFB3F6D44}" type="presParOf" srcId="{DCFA22F9-6418-472A-8F37-0B5547E7ED88}" destId="{0334525F-D36F-432E-AFE3-6A101B33A973}" srcOrd="1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8CAD5E-85FC-4101-8A10-F99119B487B8}">
      <dsp:nvSpPr>
        <dsp:cNvPr id="0" name=""/>
        <dsp:cNvSpPr/>
      </dsp:nvSpPr>
      <dsp:spPr>
        <a:xfrm>
          <a:off x="1396315" y="1984"/>
          <a:ext cx="3356213" cy="47727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2400" kern="1200" dirty="0" smtClean="0">
              <a:latin typeface="Arial" charset="0"/>
              <a:ea typeface="ＭＳ Ｐゴシック" charset="-128"/>
              <a:cs typeface="Arial" charset="0"/>
            </a:rPr>
            <a:t>Propuesta</a:t>
          </a:r>
          <a:endParaRPr lang="es-ES" sz="2400" kern="1200" dirty="0"/>
        </a:p>
      </dsp:txBody>
      <dsp:txXfrm>
        <a:off x="1410294" y="15963"/>
        <a:ext cx="3328255" cy="449313"/>
      </dsp:txXfrm>
    </dsp:sp>
    <dsp:sp modelId="{026F9C8D-260E-4D51-8015-243B7DA765B5}">
      <dsp:nvSpPr>
        <dsp:cNvPr id="0" name=""/>
        <dsp:cNvSpPr/>
      </dsp:nvSpPr>
      <dsp:spPr>
        <a:xfrm rot="5526534">
          <a:off x="2971057" y="491993"/>
          <a:ext cx="180307" cy="214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900" kern="1200"/>
        </a:p>
      </dsp:txBody>
      <dsp:txXfrm rot="-5400000">
        <a:off x="2997774" y="509243"/>
        <a:ext cx="128864" cy="126215"/>
      </dsp:txXfrm>
    </dsp:sp>
    <dsp:sp modelId="{EEED9410-5F08-4E20-A8D2-0EC7D77BA914}">
      <dsp:nvSpPr>
        <dsp:cNvPr id="0" name=""/>
        <dsp:cNvSpPr/>
      </dsp:nvSpPr>
      <dsp:spPr>
        <a:xfrm>
          <a:off x="1369893" y="719502"/>
          <a:ext cx="3356213" cy="477271"/>
        </a:xfrm>
        <a:prstGeom prst="roundRect">
          <a:avLst>
            <a:gd name="adj" fmla="val 10000"/>
          </a:avLst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2400" kern="1200" dirty="0" smtClean="0">
              <a:latin typeface="Arial" charset="0"/>
              <a:ea typeface="ＭＳ Ｐゴシック" charset="-128"/>
              <a:cs typeface="Arial" charset="0"/>
            </a:rPr>
            <a:t>Proyecto definitivo</a:t>
          </a:r>
          <a:endParaRPr lang="es-ES" sz="2400" kern="1200" dirty="0"/>
        </a:p>
      </dsp:txBody>
      <dsp:txXfrm>
        <a:off x="1383872" y="733481"/>
        <a:ext cx="3328255" cy="449313"/>
      </dsp:txXfrm>
    </dsp:sp>
    <dsp:sp modelId="{DDC81DDC-EB1E-4604-A7C1-D711AFB88224}">
      <dsp:nvSpPr>
        <dsp:cNvPr id="0" name=""/>
        <dsp:cNvSpPr/>
      </dsp:nvSpPr>
      <dsp:spPr>
        <a:xfrm rot="5400000">
          <a:off x="2958511" y="1208706"/>
          <a:ext cx="178976" cy="214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-5400000">
        <a:off x="2983568" y="1226604"/>
        <a:ext cx="128864" cy="125283"/>
      </dsp:txXfrm>
    </dsp:sp>
    <dsp:sp modelId="{101C8AFA-5DEE-4E28-AEC5-88F2CE6CB6AB}">
      <dsp:nvSpPr>
        <dsp:cNvPr id="0" name=""/>
        <dsp:cNvSpPr/>
      </dsp:nvSpPr>
      <dsp:spPr>
        <a:xfrm>
          <a:off x="1369893" y="1435410"/>
          <a:ext cx="3356213" cy="477271"/>
        </a:xfrm>
        <a:prstGeom prst="roundRect">
          <a:avLst>
            <a:gd name="adj" fmla="val 10000"/>
          </a:avLst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2400" kern="1200" dirty="0" smtClean="0">
              <a:latin typeface="Arial" charset="0"/>
              <a:ea typeface="ＭＳ Ｐゴシック" charset="-128"/>
              <a:cs typeface="Arial" charset="0"/>
            </a:rPr>
            <a:t>Actas</a:t>
          </a:r>
          <a:endParaRPr lang="es-ES" sz="2400" kern="1200" dirty="0"/>
        </a:p>
      </dsp:txBody>
      <dsp:txXfrm>
        <a:off x="1383872" y="1449389"/>
        <a:ext cx="3328255" cy="449313"/>
      </dsp:txXfrm>
    </dsp:sp>
    <dsp:sp modelId="{0650465A-9FAB-4B5A-B38E-2DF3BCF0278A}">
      <dsp:nvSpPr>
        <dsp:cNvPr id="0" name=""/>
        <dsp:cNvSpPr/>
      </dsp:nvSpPr>
      <dsp:spPr>
        <a:xfrm rot="5400000">
          <a:off x="2958511" y="1924613"/>
          <a:ext cx="178976" cy="214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-5400000">
        <a:off x="2983568" y="1942511"/>
        <a:ext cx="128864" cy="125283"/>
      </dsp:txXfrm>
    </dsp:sp>
    <dsp:sp modelId="{D3589BF8-B934-4AF0-8D22-83565E05375C}">
      <dsp:nvSpPr>
        <dsp:cNvPr id="0" name=""/>
        <dsp:cNvSpPr/>
      </dsp:nvSpPr>
      <dsp:spPr>
        <a:xfrm>
          <a:off x="1369893" y="2151317"/>
          <a:ext cx="3356213" cy="477271"/>
        </a:xfrm>
        <a:prstGeom prst="roundRect">
          <a:avLst>
            <a:gd name="adj" fmla="val 10000"/>
          </a:avLst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2400" kern="1200" dirty="0" smtClean="0">
              <a:latin typeface="Arial" charset="0"/>
              <a:ea typeface="ＭＳ Ｐゴシック" charset="-128"/>
              <a:cs typeface="Arial" charset="0"/>
            </a:rPr>
            <a:t>Contacto</a:t>
          </a:r>
          <a:endParaRPr lang="es-ES" sz="2400" kern="1200" dirty="0"/>
        </a:p>
      </dsp:txBody>
      <dsp:txXfrm>
        <a:off x="1383872" y="2165296"/>
        <a:ext cx="3328255" cy="449313"/>
      </dsp:txXfrm>
    </dsp:sp>
    <dsp:sp modelId="{42FC1AB9-9DFB-4D19-8B75-3F7F90DDDFAA}">
      <dsp:nvSpPr>
        <dsp:cNvPr id="0" name=""/>
        <dsp:cNvSpPr/>
      </dsp:nvSpPr>
      <dsp:spPr>
        <a:xfrm rot="5400000">
          <a:off x="2958511" y="2640521"/>
          <a:ext cx="178976" cy="214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-5400000">
        <a:off x="2983568" y="2658419"/>
        <a:ext cx="128864" cy="125283"/>
      </dsp:txXfrm>
    </dsp:sp>
    <dsp:sp modelId="{B3A63C41-EAB5-416D-BA76-FF1C85A745C7}">
      <dsp:nvSpPr>
        <dsp:cNvPr id="0" name=""/>
        <dsp:cNvSpPr/>
      </dsp:nvSpPr>
      <dsp:spPr>
        <a:xfrm>
          <a:off x="1369893" y="2867225"/>
          <a:ext cx="3356213" cy="477271"/>
        </a:xfrm>
        <a:prstGeom prst="roundRect">
          <a:avLst>
            <a:gd name="adj" fmla="val 10000"/>
          </a:avLst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2400" kern="1200" dirty="0" smtClean="0">
              <a:latin typeface="Arial" charset="0"/>
              <a:ea typeface="ＭＳ Ｐゴシック" charset="-128"/>
              <a:cs typeface="Arial" charset="0"/>
            </a:rPr>
            <a:t>Memoria intermedia</a:t>
          </a:r>
          <a:endParaRPr lang="es-ES" sz="2400" kern="1200" dirty="0"/>
        </a:p>
      </dsp:txBody>
      <dsp:txXfrm>
        <a:off x="1383872" y="2881204"/>
        <a:ext cx="3328255" cy="449313"/>
      </dsp:txXfrm>
    </dsp:sp>
    <dsp:sp modelId="{549888F1-D3BC-4173-9CC4-612821942162}">
      <dsp:nvSpPr>
        <dsp:cNvPr id="0" name=""/>
        <dsp:cNvSpPr/>
      </dsp:nvSpPr>
      <dsp:spPr>
        <a:xfrm rot="5400000">
          <a:off x="2958511" y="3356429"/>
          <a:ext cx="178976" cy="214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800" kern="1200"/>
        </a:p>
      </dsp:txBody>
      <dsp:txXfrm rot="-5400000">
        <a:off x="2983568" y="3374327"/>
        <a:ext cx="128864" cy="125283"/>
      </dsp:txXfrm>
    </dsp:sp>
    <dsp:sp modelId="{0334525F-D36F-432E-AFE3-6A101B33A973}">
      <dsp:nvSpPr>
        <dsp:cNvPr id="0" name=""/>
        <dsp:cNvSpPr/>
      </dsp:nvSpPr>
      <dsp:spPr>
        <a:xfrm>
          <a:off x="1369893" y="3583133"/>
          <a:ext cx="3356213" cy="477271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altLang="es-ES" sz="2400" kern="1200" dirty="0" smtClean="0">
              <a:latin typeface="Arial" charset="0"/>
              <a:ea typeface="ＭＳ Ｐゴシック" charset="-128"/>
              <a:cs typeface="Arial" charset="0"/>
            </a:rPr>
            <a:t>Memoria final</a:t>
          </a:r>
        </a:p>
      </dsp:txBody>
      <dsp:txXfrm>
        <a:off x="1383872" y="3597112"/>
        <a:ext cx="3328255" cy="449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0048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56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26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925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41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7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354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28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43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621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119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E1B73-776C-442C-9B05-0430660EE7A6}" type="datetimeFigureOut">
              <a:rPr lang="es-ES" smtClean="0"/>
              <a:t>17/05/2017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EC69-331C-48D3-94A8-2D3D1D916A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060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691680" y="404664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ES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>Grupo de trabajo:</a:t>
            </a:r>
          </a:p>
          <a:p>
            <a:pPr algn="ctr"/>
            <a:r>
              <a:rPr lang="es-ES" altLang="es-ES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>Programa de tránsito de Primaria a Secundaria </a:t>
            </a:r>
            <a:r>
              <a:rPr lang="es-ES" altLang="es-ES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/>
            </a:r>
            <a:br>
              <a:rPr lang="es-ES" altLang="es-ES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</a:br>
            <a:endParaRPr lang="es-ES" dirty="0"/>
          </a:p>
        </p:txBody>
      </p:sp>
      <p:pic>
        <p:nvPicPr>
          <p:cNvPr id="5" name="Imagen 2" descr="LOGOBLANC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2132" y="2636912"/>
            <a:ext cx="2475720" cy="262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</p:pic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6911" y="5589240"/>
            <a:ext cx="3586162" cy="304800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s-ES" altLang="es-ES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>CURSO 16/17</a:t>
            </a:r>
          </a:p>
        </p:txBody>
      </p:sp>
    </p:spTree>
    <p:extLst>
      <p:ext uri="{BB962C8B-B14F-4D97-AF65-F5344CB8AC3E}">
        <p14:creationId xmlns:p14="http://schemas.microsoft.com/office/powerpoint/2010/main" val="11988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53272" y="3068960"/>
            <a:ext cx="7239000" cy="32004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marL="342900" indent="-342900" eaLnBrk="0" hangingPunct="0"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1pPr>
            <a:lvl2pPr marL="37931725" indent="-37474525" eaLnBrk="0" hangingPunct="0"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2pPr>
            <a:lvl3pPr eaLnBrk="0" hangingPunct="0"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3pPr>
            <a:lvl4pPr eaLnBrk="0" hangingPunct="0"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4pPr>
            <a:lvl5pPr eaLnBrk="0" hangingPunct="0"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charset="0"/>
                <a:ea typeface="ＭＳ Ｐゴシック" charset="-128"/>
              </a:defRPr>
            </a:lvl9pPr>
          </a:lstStyle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ES" altLang="es-ES" sz="2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De dónde parte</a:t>
            </a: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endParaRPr lang="es-ES" altLang="es-ES" sz="2600" dirty="0" smtClean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ES" altLang="es-ES" sz="2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Cómo se prepara</a:t>
            </a: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endParaRPr lang="es-ES" altLang="es-ES" sz="2600" dirty="0" smtClean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ES" altLang="es-ES" sz="2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Proyecto, colabora…</a:t>
            </a: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endParaRPr lang="es-ES" altLang="es-ES" sz="2600" dirty="0" smtClean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ES" altLang="es-ES" sz="2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Cómo se ha trabajado</a:t>
            </a: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endParaRPr lang="es-ES" altLang="es-ES" sz="2600" dirty="0" smtClean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  <a:p>
            <a:pPr algn="l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es-ES" altLang="es-ES" sz="2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Conclusiones y propuestas</a:t>
            </a:r>
          </a:p>
          <a:p>
            <a:pPr algn="l" eaLnBrk="1" hangingPunct="1">
              <a:lnSpc>
                <a:spcPct val="80000"/>
              </a:lnSpc>
              <a:defRPr/>
            </a:pPr>
            <a:endParaRPr lang="es-ES" altLang="es-ES" sz="1600" dirty="0" smtClean="0">
              <a:solidFill>
                <a:srgbClr val="00009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91680" y="404664"/>
            <a:ext cx="56166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altLang="es-ES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>Grupo de trabajo:</a:t>
            </a:r>
          </a:p>
          <a:p>
            <a:pPr algn="ctr"/>
            <a:r>
              <a:rPr lang="es-ES" altLang="es-ES" sz="3600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>Programa de tránsito de Primaria a Secundaria </a:t>
            </a:r>
            <a:r>
              <a:rPr lang="es-ES" altLang="es-ES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  <a:t/>
            </a:r>
            <a:br>
              <a:rPr lang="es-ES" altLang="es-ES" dirty="0" smtClean="0">
                <a:solidFill>
                  <a:srgbClr val="00009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charset="-128"/>
                <a:cs typeface="Arial" charset="0"/>
              </a:rPr>
            </a:br>
            <a:endParaRPr lang="es-ES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04" y="402376"/>
            <a:ext cx="900000" cy="9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6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267744" y="548680"/>
            <a:ext cx="44644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altLang="es-ES" sz="3600" dirty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t>De dónde </a:t>
            </a:r>
            <a:r>
              <a:rPr lang="es-ES_tradnl" altLang="es-ES" sz="3600" dirty="0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t>parte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5691" y="2348880"/>
            <a:ext cx="26116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_tradnl" altLang="es-ES" sz="3200" dirty="0" smtClean="0">
                <a:solidFill>
                  <a:srgbClr val="000090"/>
                </a:solidFill>
                <a:latin typeface="Arial Narrow" panose="020B0606020202030204" pitchFamily="34" charset="0"/>
                <a:ea typeface="ＭＳ Ｐゴシック" charset="-128"/>
                <a:cs typeface="Arial" charset="0"/>
              </a:rPr>
              <a:t>Desde el IES</a:t>
            </a:r>
          </a:p>
        </p:txBody>
      </p:sp>
      <p:sp>
        <p:nvSpPr>
          <p:cNvPr id="9" name="8 Rectángulo"/>
          <p:cNvSpPr/>
          <p:nvPr/>
        </p:nvSpPr>
        <p:spPr>
          <a:xfrm>
            <a:off x="350004" y="3976499"/>
            <a:ext cx="24240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_tradnl" altLang="es-ES" sz="3200" dirty="0" smtClean="0">
                <a:solidFill>
                  <a:srgbClr val="000090"/>
                </a:solidFill>
                <a:latin typeface="Arial Narrow" panose="020B0606020202030204" pitchFamily="34" charset="0"/>
                <a:ea typeface="ＭＳ Ｐゴシック" charset="-128"/>
                <a:cs typeface="Arial" charset="0"/>
              </a:rPr>
              <a:t>Con el EOE</a:t>
            </a:r>
            <a:endParaRPr lang="es-ES" sz="3200" dirty="0">
              <a:latin typeface="Arial Narrow" panose="020B060602020203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25691" y="5373216"/>
            <a:ext cx="28921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s-ES_tradnl" altLang="es-ES" sz="3200" dirty="0" smtClean="0">
                <a:solidFill>
                  <a:srgbClr val="000090"/>
                </a:solidFill>
                <a:latin typeface="Arial Narrow" panose="020B0606020202030204" pitchFamily="34" charset="0"/>
                <a:ea typeface="ＭＳ Ｐゴシック" charset="-128"/>
                <a:cs typeface="Arial" charset="0"/>
              </a:rPr>
              <a:t>Con los CEIPS</a:t>
            </a:r>
            <a:endParaRPr lang="es-ES" sz="3200" dirty="0">
              <a:latin typeface="Arial Narrow" panose="020B0606020202030204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3168352" y="148710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Equipo directivo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Departamento FEIE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ETCP</a:t>
            </a:r>
          </a:p>
          <a:p>
            <a:pPr>
              <a:lnSpc>
                <a:spcPct val="150000"/>
              </a:lnSpc>
              <a:buFont typeface="Wingdings 2" charset="2"/>
              <a:buNone/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Departamento de Orientación</a:t>
            </a:r>
          </a:p>
        </p:txBody>
      </p:sp>
      <p:sp>
        <p:nvSpPr>
          <p:cNvPr id="12" name="11 Abrir llave"/>
          <p:cNvSpPr/>
          <p:nvPr/>
        </p:nvSpPr>
        <p:spPr>
          <a:xfrm>
            <a:off x="2952328" y="1556792"/>
            <a:ext cx="216024" cy="2166629"/>
          </a:xfrm>
          <a:prstGeom prst="leftBrace">
            <a:avLst>
              <a:gd name="adj1" fmla="val 54363"/>
              <a:gd name="adj2" fmla="val 50702"/>
            </a:avLst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Flecha derecha"/>
          <p:cNvSpPr/>
          <p:nvPr/>
        </p:nvSpPr>
        <p:spPr>
          <a:xfrm>
            <a:off x="2735796" y="4211432"/>
            <a:ext cx="728209" cy="1682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Flecha derecha"/>
          <p:cNvSpPr/>
          <p:nvPr/>
        </p:nvSpPr>
        <p:spPr>
          <a:xfrm>
            <a:off x="3275856" y="5589240"/>
            <a:ext cx="728209" cy="16822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3563888" y="4077072"/>
            <a:ext cx="53976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1ª Reunión orientadores/as EOE / IES</a:t>
            </a:r>
            <a:endParaRPr lang="es-ES" sz="2400" dirty="0"/>
          </a:p>
        </p:txBody>
      </p:sp>
      <p:sp>
        <p:nvSpPr>
          <p:cNvPr id="16" name="15 Rectángulo"/>
          <p:cNvSpPr/>
          <p:nvPr/>
        </p:nvSpPr>
        <p:spPr>
          <a:xfrm>
            <a:off x="4146022" y="5480937"/>
            <a:ext cx="2685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Equipos directivos</a:t>
            </a:r>
            <a:endParaRPr lang="es-ES" sz="2400" dirty="0"/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04" y="402376"/>
            <a:ext cx="900000" cy="9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93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2267744" y="548680"/>
            <a:ext cx="44644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altLang="es-ES" sz="3600" dirty="0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t>Cómo se prepara</a:t>
            </a: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6" name="Marcador de contenido 2"/>
          <p:cNvSpPr>
            <a:spLocks noGrp="1"/>
          </p:cNvSpPr>
          <p:nvPr>
            <p:ph sz="quarter" idx="1"/>
          </p:nvPr>
        </p:nvSpPr>
        <p:spPr>
          <a:xfrm>
            <a:off x="301625" y="1665312"/>
            <a:ext cx="8504238" cy="4572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altLang="es-ES" sz="36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Contacto con propuesta: telefónico, personal y correos.</a:t>
            </a:r>
          </a:p>
          <a:p>
            <a:pPr>
              <a:lnSpc>
                <a:spcPct val="16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altLang="es-ES" sz="36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Reunión responsable CEP</a:t>
            </a:r>
          </a:p>
          <a:p>
            <a:pPr>
              <a:lnSpc>
                <a:spcPct val="16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s-ES_tradnl" altLang="es-ES" sz="36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Relación definitiva de participantes:</a:t>
            </a:r>
          </a:p>
          <a:p>
            <a:pPr lvl="2">
              <a:lnSpc>
                <a:spcPct val="170000"/>
              </a:lnSpc>
              <a:buClr>
                <a:srgbClr val="FF0000"/>
              </a:buClr>
            </a:pPr>
            <a:r>
              <a:rPr lang="es-ES_tradnl" altLang="es-ES" sz="28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Coordina: Orientadora IES</a:t>
            </a:r>
          </a:p>
          <a:p>
            <a:pPr lvl="2">
              <a:lnSpc>
                <a:spcPct val="170000"/>
              </a:lnSpc>
              <a:buClr>
                <a:srgbClr val="FF0000"/>
              </a:buClr>
            </a:pPr>
            <a:r>
              <a:rPr lang="es-ES_tradnl" altLang="es-ES" sz="28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Jefes/as de Departamento del IES</a:t>
            </a:r>
          </a:p>
          <a:p>
            <a:pPr lvl="2">
              <a:lnSpc>
                <a:spcPct val="170000"/>
              </a:lnSpc>
              <a:buClr>
                <a:srgbClr val="FF0000"/>
              </a:buClr>
            </a:pPr>
            <a:r>
              <a:rPr lang="es-ES_tradnl" altLang="es-ES" sz="28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Maestros/as de Inglés de los CEIPS</a:t>
            </a:r>
          </a:p>
          <a:p>
            <a:pPr lvl="2">
              <a:lnSpc>
                <a:spcPct val="170000"/>
              </a:lnSpc>
              <a:buClr>
                <a:srgbClr val="FF0000"/>
              </a:buClr>
            </a:pPr>
            <a:r>
              <a:rPr lang="es-ES_tradnl" altLang="es-ES" sz="28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Tutores/as de tercer ciclo de los CEIPS</a:t>
            </a:r>
          </a:p>
          <a:p>
            <a:pPr>
              <a:buFont typeface="Wingdings 2" charset="2"/>
              <a:buNone/>
            </a:pPr>
            <a:r>
              <a:rPr lang="es-ES_tradnl" altLang="es-ES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   </a:t>
            </a:r>
          </a:p>
          <a:p>
            <a:pPr>
              <a:buFont typeface="Wingdings 2" charset="2"/>
              <a:buNone/>
            </a:pPr>
            <a:endParaRPr lang="es-ES_tradnl" altLang="es-ES" dirty="0" smtClean="0">
              <a:solidFill>
                <a:srgbClr val="000090"/>
              </a:solidFill>
              <a:ea typeface="ＭＳ Ｐゴシック" charset="-128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04" y="402376"/>
            <a:ext cx="900000" cy="9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6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91680" y="548680"/>
            <a:ext cx="54726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altLang="es-ES" sz="3600" dirty="0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t>Proyecto, colabora 3.0...</a:t>
            </a:r>
            <a:endParaRPr lang="es-ES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6 Diagrama"/>
          <p:cNvGraphicFramePr/>
          <p:nvPr>
            <p:extLst>
              <p:ext uri="{D42A27DB-BD31-4B8C-83A1-F6EECF244321}">
                <p14:modId xmlns:p14="http://schemas.microsoft.com/office/powerpoint/2010/main" val="757958663"/>
              </p:ext>
            </p:extLst>
          </p:nvPr>
        </p:nvGraphicFramePr>
        <p:xfrm>
          <a:off x="1547664" y="184482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04" y="402376"/>
            <a:ext cx="900000" cy="9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8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691680" y="548680"/>
            <a:ext cx="547260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altLang="es-ES" sz="3600" dirty="0" smtClean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t>Cómo se ha trabajado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34571" y="2323050"/>
            <a:ext cx="29370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3200" dirty="0">
                <a:solidFill>
                  <a:srgbClr val="000090"/>
                </a:solidFill>
                <a:latin typeface="Arial Narrow" panose="020B0606020202030204" pitchFamily="34" charset="0"/>
                <a:ea typeface="ＭＳ Ｐゴシック" charset="-128"/>
                <a:cs typeface="Arial" charset="0"/>
              </a:rPr>
              <a:t>Bloques temáticos</a:t>
            </a:r>
            <a:endParaRPr lang="es-ES_tradnl" altLang="es-ES" sz="3200" dirty="0" smtClean="0">
              <a:solidFill>
                <a:srgbClr val="000090"/>
              </a:solidFill>
              <a:latin typeface="Arial Narrow" panose="020B060602020203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419872" y="1556792"/>
            <a:ext cx="4572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2400"/>
              </a:spcAft>
              <a:buFont typeface="Wingdings 2" charset="2"/>
              <a:buNone/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0. Presentación</a:t>
            </a:r>
          </a:p>
          <a:p>
            <a:pPr>
              <a:spcAft>
                <a:spcPts val="2400"/>
              </a:spcAft>
              <a:buFont typeface="Wingdings 2" charset="2"/>
              <a:buNone/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1. Programaciones</a:t>
            </a:r>
            <a:r>
              <a:rPr lang="es-ES_tradnl" altLang="es-ES" sz="2400" dirty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, </a:t>
            </a: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mínimos, materiales</a:t>
            </a:r>
            <a:r>
              <a:rPr lang="es-ES_tradnl" altLang="es-ES" sz="2400" dirty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, evaluación</a:t>
            </a:r>
          </a:p>
          <a:p>
            <a:pPr>
              <a:spcAft>
                <a:spcPts val="2400"/>
              </a:spcAft>
            </a:pPr>
            <a:r>
              <a:rPr lang="es-ES_tradnl" altLang="es-ES" sz="2400" dirty="0" smtClean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2. Organización </a:t>
            </a:r>
            <a:r>
              <a:rPr lang="es-ES_tradnl" altLang="es-ES" sz="2400" dirty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y metodología</a:t>
            </a:r>
          </a:p>
        </p:txBody>
      </p:sp>
      <p:sp>
        <p:nvSpPr>
          <p:cNvPr id="7" name="6 Abrir llave"/>
          <p:cNvSpPr/>
          <p:nvPr/>
        </p:nvSpPr>
        <p:spPr>
          <a:xfrm>
            <a:off x="3203848" y="1556792"/>
            <a:ext cx="216024" cy="2166629"/>
          </a:xfrm>
          <a:prstGeom prst="leftBrace">
            <a:avLst>
              <a:gd name="adj1" fmla="val 54363"/>
              <a:gd name="adj2" fmla="val 50702"/>
            </a:avLst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251520" y="4844186"/>
            <a:ext cx="25827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3200" dirty="0">
                <a:solidFill>
                  <a:srgbClr val="000090"/>
                </a:solidFill>
                <a:latin typeface="Arial Narrow" panose="020B0606020202030204" pitchFamily="34" charset="0"/>
                <a:ea typeface="ＭＳ Ｐゴシック" charset="-128"/>
                <a:cs typeface="Arial" charset="0"/>
              </a:rPr>
              <a:t>Funcionamiento</a:t>
            </a:r>
            <a:endParaRPr lang="es-ES_tradnl" altLang="es-ES" sz="3200" dirty="0" smtClean="0">
              <a:solidFill>
                <a:srgbClr val="000090"/>
              </a:solidFill>
              <a:latin typeface="Arial Narrow" panose="020B0606020202030204" pitchFamily="34" charset="0"/>
              <a:ea typeface="ＭＳ Ｐゴシック" charset="-128"/>
              <a:cs typeface="Arial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168352" y="420540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2400"/>
              </a:spcAft>
            </a:pPr>
            <a:r>
              <a:rPr lang="es-ES_tradnl" altLang="es-ES" sz="2400" dirty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Grupo completo</a:t>
            </a:r>
          </a:p>
          <a:p>
            <a:pPr>
              <a:spcAft>
                <a:spcPts val="2400"/>
              </a:spcAft>
            </a:pPr>
            <a:r>
              <a:rPr lang="es-ES_tradnl" altLang="es-ES" sz="2400" dirty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“Subgrupos” por áreas</a:t>
            </a:r>
          </a:p>
          <a:p>
            <a:pPr>
              <a:spcAft>
                <a:spcPts val="2400"/>
              </a:spcAft>
            </a:pPr>
            <a:r>
              <a:rPr lang="es-ES_tradnl" altLang="es-ES" sz="2400" dirty="0">
                <a:solidFill>
                  <a:srgbClr val="000090"/>
                </a:solidFill>
                <a:latin typeface="Arial" charset="0"/>
                <a:ea typeface="ＭＳ Ｐゴシック" charset="-128"/>
                <a:cs typeface="Arial" charset="0"/>
              </a:rPr>
              <a:t>Cambio de escenario</a:t>
            </a:r>
          </a:p>
        </p:txBody>
      </p:sp>
      <p:sp>
        <p:nvSpPr>
          <p:cNvPr id="10" name="9 Abrir llave"/>
          <p:cNvSpPr/>
          <p:nvPr/>
        </p:nvSpPr>
        <p:spPr>
          <a:xfrm>
            <a:off x="2952328" y="4205406"/>
            <a:ext cx="216024" cy="1815882"/>
          </a:xfrm>
          <a:prstGeom prst="leftBrace">
            <a:avLst>
              <a:gd name="adj1" fmla="val 54363"/>
              <a:gd name="adj2" fmla="val 50702"/>
            </a:avLst>
          </a:prstGeom>
          <a:ln w="349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1" name="10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04" y="402376"/>
            <a:ext cx="900000" cy="9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86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1547664" y="548680"/>
            <a:ext cx="604867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altLang="es-ES" sz="3600" dirty="0">
                <a:solidFill>
                  <a:schemeClr val="bg1"/>
                </a:solidFill>
                <a:latin typeface="Arial" charset="0"/>
                <a:ea typeface="ＭＳ Ｐゴシック" charset="-128"/>
                <a:cs typeface="Arial" charset="0"/>
              </a:rPr>
              <a:t>Conclusiones y propuestas</a:t>
            </a:r>
            <a:endParaRPr lang="es-ES_tradnl" altLang="es-ES" sz="3600" dirty="0" smtClean="0">
              <a:solidFill>
                <a:schemeClr val="bg1"/>
              </a:solidFill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179512" y="1565176"/>
            <a:ext cx="2664296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Es fundamental vernos las caras de vez en cuando</a:t>
            </a:r>
          </a:p>
        </p:txBody>
      </p:sp>
      <p:sp>
        <p:nvSpPr>
          <p:cNvPr id="6" name="5 Elipse"/>
          <p:cNvSpPr/>
          <p:nvPr/>
        </p:nvSpPr>
        <p:spPr>
          <a:xfrm>
            <a:off x="160541" y="4534754"/>
            <a:ext cx="2664296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Queremos saber cómo lo hacéis</a:t>
            </a:r>
          </a:p>
        </p:txBody>
      </p:sp>
      <p:sp>
        <p:nvSpPr>
          <p:cNvPr id="7" name="6 Elipse"/>
          <p:cNvSpPr/>
          <p:nvPr/>
        </p:nvSpPr>
        <p:spPr>
          <a:xfrm>
            <a:off x="3239852" y="4462746"/>
            <a:ext cx="2664296" cy="158417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Mejoras en las actuaciones de tránsito</a:t>
            </a:r>
          </a:p>
        </p:txBody>
      </p:sp>
      <p:sp>
        <p:nvSpPr>
          <p:cNvPr id="8" name="7 Elipse"/>
          <p:cNvSpPr/>
          <p:nvPr/>
        </p:nvSpPr>
        <p:spPr>
          <a:xfrm>
            <a:off x="6264188" y="4437112"/>
            <a:ext cx="2664296" cy="17281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Revisión de pruebas iniciales y replantear las programaciones y prioridades</a:t>
            </a:r>
          </a:p>
        </p:txBody>
      </p:sp>
      <p:sp>
        <p:nvSpPr>
          <p:cNvPr id="9" name="8 Elipse"/>
          <p:cNvSpPr/>
          <p:nvPr/>
        </p:nvSpPr>
        <p:spPr>
          <a:xfrm>
            <a:off x="3239852" y="1565176"/>
            <a:ext cx="2664296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Confianza para los alumnos/as y para sus familias</a:t>
            </a:r>
          </a:p>
        </p:txBody>
      </p:sp>
      <p:sp>
        <p:nvSpPr>
          <p:cNvPr id="10" name="9 Elipse"/>
          <p:cNvSpPr/>
          <p:nvPr/>
        </p:nvSpPr>
        <p:spPr>
          <a:xfrm>
            <a:off x="6264188" y="1565176"/>
            <a:ext cx="2664296" cy="144016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Queremos saber cómo les va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411326" y="3429000"/>
            <a:ext cx="6537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 2" charset="2"/>
              <a:buNone/>
            </a:pPr>
            <a:r>
              <a:rPr lang="es-ES_tradnl" altLang="es-ES" sz="3200" i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ＭＳ Ｐゴシック" charset="-128"/>
                <a:cs typeface="Arial" charset="0"/>
              </a:rPr>
              <a:t>Nos une más de lo que nos separa</a:t>
            </a:r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904" y="402376"/>
            <a:ext cx="900000" cy="94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5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215</Words>
  <Application>Microsoft Office PowerPoint</Application>
  <PresentationFormat>Presentación en pantalla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Matematicas</dc:creator>
  <cp:lastModifiedBy>Matematicas</cp:lastModifiedBy>
  <cp:revision>14</cp:revision>
  <dcterms:created xsi:type="dcterms:W3CDTF">2017-05-17T08:40:42Z</dcterms:created>
  <dcterms:modified xsi:type="dcterms:W3CDTF">2017-05-17T10:14:42Z</dcterms:modified>
</cp:coreProperties>
</file>