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5" r:id="rId4"/>
    <p:sldId id="266" r:id="rId5"/>
    <p:sldId id="270" r:id="rId6"/>
    <p:sldId id="271" r:id="rId7"/>
    <p:sldId id="272" r:id="rId8"/>
    <p:sldId id="273" r:id="rId9"/>
    <p:sldId id="274" r:id="rId10"/>
    <p:sldId id="275" r:id="rId11"/>
    <p:sldId id="276" r:id="rId12"/>
    <p:sldId id="277" r:id="rId13"/>
    <p:sldId id="278" r:id="rId14"/>
    <p:sldId id="261" r:id="rId15"/>
    <p:sldId id="267" r:id="rId16"/>
    <p:sldId id="258" r:id="rId17"/>
    <p:sldId id="259" r:id="rId18"/>
    <p:sldId id="280" r:id="rId19"/>
    <p:sldId id="279" r:id="rId20"/>
    <p:sldId id="281" r:id="rId21"/>
    <p:sldId id="260" r:id="rId22"/>
    <p:sldId id="262" r:id="rId23"/>
    <p:sldId id="264" r:id="rId24"/>
    <p:sldId id="263" r:id="rId25"/>
    <p:sldId id="268" r:id="rId26"/>
    <p:sldId id="269" r:id="rId27"/>
    <p:sldId id="282" r:id="rId28"/>
    <p:sldId id="283"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EC452-DC68-4132-9531-5247794F165B}" type="datetimeFigureOut">
              <a:rPr lang="es-ES" smtClean="0"/>
              <a:pPr/>
              <a:t>27/04/2016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E613DA-15D0-4964-8F09-692439184842}" type="slidenum">
              <a:rPr lang="es-ES" smtClean="0"/>
              <a:pPr/>
              <a:t>‹Nº›</a:t>
            </a:fld>
            <a:endParaRPr lang="es-ES"/>
          </a:p>
        </p:txBody>
      </p:sp>
    </p:spTree>
    <p:extLst>
      <p:ext uri="{BB962C8B-B14F-4D97-AF65-F5344CB8AC3E}">
        <p14:creationId xmlns:p14="http://schemas.microsoft.com/office/powerpoint/2010/main" xmlns="" val="315638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EE613DA-15D0-4964-8F09-692439184842}" type="slidenum">
              <a:rPr lang="es-ES" smtClean="0"/>
              <a:pPr/>
              <a:t>21</a:t>
            </a:fld>
            <a:endParaRPr lang="es-ES"/>
          </a:p>
        </p:txBody>
      </p:sp>
    </p:spTree>
    <p:extLst>
      <p:ext uri="{BB962C8B-B14F-4D97-AF65-F5344CB8AC3E}">
        <p14:creationId xmlns:p14="http://schemas.microsoft.com/office/powerpoint/2010/main" xmlns="" val="1393678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203D4F-DC0B-4594-8EEE-E8390ED634D7}" type="datetimeFigureOut">
              <a:rPr lang="es-ES" smtClean="0"/>
              <a:pPr/>
              <a:t>27/04/2016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D7F29D-5457-4857-B04D-1B9577EFA406}" type="slidenum">
              <a:rPr lang="es-ES" smtClean="0"/>
              <a:pPr/>
              <a:t>‹Nº›</a:t>
            </a:fld>
            <a:endParaRPr lang="es-ES"/>
          </a:p>
        </p:txBody>
      </p:sp>
    </p:spTree>
    <p:extLst>
      <p:ext uri="{BB962C8B-B14F-4D97-AF65-F5344CB8AC3E}">
        <p14:creationId xmlns:p14="http://schemas.microsoft.com/office/powerpoint/2010/main" xmlns="" val="326172403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203D4F-DC0B-4594-8EEE-E8390ED634D7}" type="datetimeFigureOut">
              <a:rPr lang="es-ES" smtClean="0"/>
              <a:pPr/>
              <a:t>27/04/2016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D7F29D-5457-4857-B04D-1B9577EFA406}" type="slidenum">
              <a:rPr lang="es-ES" smtClean="0"/>
              <a:pPr/>
              <a:t>‹Nº›</a:t>
            </a:fld>
            <a:endParaRPr lang="es-ES"/>
          </a:p>
        </p:txBody>
      </p:sp>
    </p:spTree>
    <p:extLst>
      <p:ext uri="{BB962C8B-B14F-4D97-AF65-F5344CB8AC3E}">
        <p14:creationId xmlns:p14="http://schemas.microsoft.com/office/powerpoint/2010/main" xmlns="" val="3796026121"/>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203D4F-DC0B-4594-8EEE-E8390ED634D7}" type="datetimeFigureOut">
              <a:rPr lang="es-ES" smtClean="0"/>
              <a:pPr/>
              <a:t>27/04/2016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D7F29D-5457-4857-B04D-1B9577EFA406}" type="slidenum">
              <a:rPr lang="es-ES" smtClean="0"/>
              <a:pPr/>
              <a:t>‹Nº›</a:t>
            </a:fld>
            <a:endParaRPr lang="es-ES"/>
          </a:p>
        </p:txBody>
      </p:sp>
    </p:spTree>
    <p:extLst>
      <p:ext uri="{BB962C8B-B14F-4D97-AF65-F5344CB8AC3E}">
        <p14:creationId xmlns:p14="http://schemas.microsoft.com/office/powerpoint/2010/main" xmlns="" val="1304271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F8203D4F-DC0B-4594-8EEE-E8390ED634D7}" type="datetimeFigureOut">
              <a:rPr lang="es-ES" smtClean="0"/>
              <a:pPr/>
              <a:t>27/04/2016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D7F29D-5457-4857-B04D-1B9577EFA406}" type="slidenum">
              <a:rPr lang="es-ES" smtClean="0"/>
              <a:pPr/>
              <a:t>‹Nº›</a:t>
            </a:fld>
            <a:endParaRPr lang="es-ES"/>
          </a:p>
        </p:txBody>
      </p:sp>
    </p:spTree>
    <p:extLst>
      <p:ext uri="{BB962C8B-B14F-4D97-AF65-F5344CB8AC3E}">
        <p14:creationId xmlns:p14="http://schemas.microsoft.com/office/powerpoint/2010/main" xmlns="" val="306771624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8203D4F-DC0B-4594-8EEE-E8390ED634D7}" type="datetimeFigureOut">
              <a:rPr lang="es-ES" smtClean="0"/>
              <a:pPr/>
              <a:t>27/04/2016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2D7F29D-5457-4857-B04D-1B9577EFA406}" type="slidenum">
              <a:rPr lang="es-ES" smtClean="0"/>
              <a:pPr/>
              <a:t>‹Nº›</a:t>
            </a:fld>
            <a:endParaRPr lang="es-ES"/>
          </a:p>
        </p:txBody>
      </p:sp>
    </p:spTree>
    <p:extLst>
      <p:ext uri="{BB962C8B-B14F-4D97-AF65-F5344CB8AC3E}">
        <p14:creationId xmlns:p14="http://schemas.microsoft.com/office/powerpoint/2010/main" xmlns="" val="1354178895"/>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F8203D4F-DC0B-4594-8EEE-E8390ED634D7}" type="datetimeFigureOut">
              <a:rPr lang="es-ES" smtClean="0"/>
              <a:pPr/>
              <a:t>27/04/2016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2D7F29D-5457-4857-B04D-1B9577EFA406}" type="slidenum">
              <a:rPr lang="es-ES" smtClean="0"/>
              <a:pPr/>
              <a:t>‹Nº›</a:t>
            </a:fld>
            <a:endParaRPr lang="es-ES"/>
          </a:p>
        </p:txBody>
      </p:sp>
    </p:spTree>
    <p:extLst>
      <p:ext uri="{BB962C8B-B14F-4D97-AF65-F5344CB8AC3E}">
        <p14:creationId xmlns:p14="http://schemas.microsoft.com/office/powerpoint/2010/main" xmlns="" val="321117168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F8203D4F-DC0B-4594-8EEE-E8390ED634D7}" type="datetimeFigureOut">
              <a:rPr lang="es-ES" smtClean="0"/>
              <a:pPr/>
              <a:t>27/04/2016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2D7F29D-5457-4857-B04D-1B9577EFA406}" type="slidenum">
              <a:rPr lang="es-ES" smtClean="0"/>
              <a:pPr/>
              <a:t>‹Nº›</a:t>
            </a:fld>
            <a:endParaRPr lang="es-ES"/>
          </a:p>
        </p:txBody>
      </p:sp>
    </p:spTree>
    <p:extLst>
      <p:ext uri="{BB962C8B-B14F-4D97-AF65-F5344CB8AC3E}">
        <p14:creationId xmlns:p14="http://schemas.microsoft.com/office/powerpoint/2010/main" xmlns="" val="349088589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F8203D4F-DC0B-4594-8EEE-E8390ED634D7}" type="datetimeFigureOut">
              <a:rPr lang="es-ES" smtClean="0"/>
              <a:pPr/>
              <a:t>27/04/2016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2D7F29D-5457-4857-B04D-1B9577EFA406}" type="slidenum">
              <a:rPr lang="es-ES" smtClean="0"/>
              <a:pPr/>
              <a:t>‹Nº›</a:t>
            </a:fld>
            <a:endParaRPr lang="es-ES"/>
          </a:p>
        </p:txBody>
      </p:sp>
    </p:spTree>
    <p:extLst>
      <p:ext uri="{BB962C8B-B14F-4D97-AF65-F5344CB8AC3E}">
        <p14:creationId xmlns:p14="http://schemas.microsoft.com/office/powerpoint/2010/main" xmlns="" val="1423410323"/>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203D4F-DC0B-4594-8EEE-E8390ED634D7}" type="datetimeFigureOut">
              <a:rPr lang="es-ES" smtClean="0"/>
              <a:pPr/>
              <a:t>27/04/2016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2D7F29D-5457-4857-B04D-1B9577EFA406}" type="slidenum">
              <a:rPr lang="es-ES" smtClean="0"/>
              <a:pPr/>
              <a:t>‹Nº›</a:t>
            </a:fld>
            <a:endParaRPr lang="es-ES"/>
          </a:p>
        </p:txBody>
      </p:sp>
    </p:spTree>
    <p:extLst>
      <p:ext uri="{BB962C8B-B14F-4D97-AF65-F5344CB8AC3E}">
        <p14:creationId xmlns:p14="http://schemas.microsoft.com/office/powerpoint/2010/main" xmlns="" val="2932396274"/>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8203D4F-DC0B-4594-8EEE-E8390ED634D7}" type="datetimeFigureOut">
              <a:rPr lang="es-ES" smtClean="0"/>
              <a:pPr/>
              <a:t>27/04/2016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2D7F29D-5457-4857-B04D-1B9577EFA406}" type="slidenum">
              <a:rPr lang="es-ES" smtClean="0"/>
              <a:pPr/>
              <a:t>‹Nº›</a:t>
            </a:fld>
            <a:endParaRPr lang="es-ES"/>
          </a:p>
        </p:txBody>
      </p:sp>
    </p:spTree>
    <p:extLst>
      <p:ext uri="{BB962C8B-B14F-4D97-AF65-F5344CB8AC3E}">
        <p14:creationId xmlns:p14="http://schemas.microsoft.com/office/powerpoint/2010/main" xmlns="" val="2836534486"/>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8203D4F-DC0B-4594-8EEE-E8390ED634D7}" type="datetimeFigureOut">
              <a:rPr lang="es-ES" smtClean="0"/>
              <a:pPr/>
              <a:t>27/04/2016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2D7F29D-5457-4857-B04D-1B9577EFA406}" type="slidenum">
              <a:rPr lang="es-ES" smtClean="0"/>
              <a:pPr/>
              <a:t>‹Nº›</a:t>
            </a:fld>
            <a:endParaRPr lang="es-ES"/>
          </a:p>
        </p:txBody>
      </p:sp>
    </p:spTree>
    <p:extLst>
      <p:ext uri="{BB962C8B-B14F-4D97-AF65-F5344CB8AC3E}">
        <p14:creationId xmlns:p14="http://schemas.microsoft.com/office/powerpoint/2010/main" xmlns="" val="1742546870"/>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03D4F-DC0B-4594-8EEE-E8390ED634D7}" type="datetimeFigureOut">
              <a:rPr lang="es-ES" smtClean="0"/>
              <a:pPr/>
              <a:t>27/04/2016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7F29D-5457-4857-B04D-1B9577EFA406}" type="slidenum">
              <a:rPr lang="es-ES" smtClean="0"/>
              <a:pPr/>
              <a:t>‹Nº›</a:t>
            </a:fld>
            <a:endParaRPr lang="es-ES"/>
          </a:p>
        </p:txBody>
      </p:sp>
    </p:spTree>
    <p:extLst>
      <p:ext uri="{BB962C8B-B14F-4D97-AF65-F5344CB8AC3E}">
        <p14:creationId xmlns:p14="http://schemas.microsoft.com/office/powerpoint/2010/main" xmlns="" val="292148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 dirty="0" smtClean="0"/>
              <a:t>ACTO DE LECTURA DE LOS MICRORRELATOS GANADORES </a:t>
            </a:r>
            <a:endParaRPr lang="es-ES" dirty="0"/>
          </a:p>
        </p:txBody>
      </p:sp>
      <p:sp>
        <p:nvSpPr>
          <p:cNvPr id="3" name="Subtítulo 2"/>
          <p:cNvSpPr>
            <a:spLocks noGrp="1"/>
          </p:cNvSpPr>
          <p:nvPr>
            <p:ph type="subTitle" idx="1"/>
          </p:nvPr>
        </p:nvSpPr>
        <p:spPr/>
        <p:txBody>
          <a:bodyPr/>
          <a:lstStyle/>
          <a:p>
            <a:r>
              <a:rPr lang="es-ES" dirty="0" smtClean="0"/>
              <a:t>21 de abril de 2016.</a:t>
            </a:r>
          </a:p>
          <a:p>
            <a:r>
              <a:rPr lang="es-ES" dirty="0" smtClean="0"/>
              <a:t>ORGANIZA EL ÁREA SOCIOLINGÜÍSTICA </a:t>
            </a:r>
          </a:p>
          <a:p>
            <a:r>
              <a:rPr lang="es-ES" dirty="0" smtClean="0"/>
              <a:t>DEL IES POETA GARCÍA GUTIÉRREZ</a:t>
            </a:r>
            <a:endParaRPr lang="es-ES" dirty="0"/>
          </a:p>
        </p:txBody>
      </p:sp>
      <p:pic>
        <p:nvPicPr>
          <p:cNvPr id="4" name="3 Imagen"/>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9650436" y="4698609"/>
            <a:ext cx="1828801" cy="1744394"/>
          </a:xfrm>
          <a:prstGeom prst="rect">
            <a:avLst/>
          </a:prstGeom>
        </p:spPr>
      </p:pic>
      <p:pic>
        <p:nvPicPr>
          <p:cNvPr id="5" name="4 Imagen" descr="http://2.bp.blogspot.com/-z5333J9gNE8/T-lg_MvK4sI/AAAAAAAAUbo/6MU6bYbEKug/s1600/2120097.jpg"/>
          <p:cNvPicPr/>
          <p:nvPr/>
        </p:nvPicPr>
        <p:blipFill>
          <a:blip r:embed="rId3"/>
          <a:srcRect/>
          <a:stretch>
            <a:fillRect/>
          </a:stretch>
        </p:blipFill>
        <p:spPr bwMode="auto">
          <a:xfrm>
            <a:off x="478301" y="4628271"/>
            <a:ext cx="1969477" cy="1786597"/>
          </a:xfrm>
          <a:prstGeom prst="rect">
            <a:avLst/>
          </a:prstGeom>
          <a:noFill/>
          <a:ln w="9525">
            <a:noFill/>
            <a:miter lim="800000"/>
            <a:headEnd/>
            <a:tailEnd/>
          </a:ln>
        </p:spPr>
      </p:pic>
    </p:spTree>
    <p:extLst>
      <p:ext uri="{BB962C8B-B14F-4D97-AF65-F5344CB8AC3E}">
        <p14:creationId xmlns:p14="http://schemas.microsoft.com/office/powerpoint/2010/main" xmlns="" val="31999054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Victoria Cano Estrada, 2º ESO D</a:t>
            </a:r>
            <a:endParaRPr lang="es-ES" dirty="0"/>
          </a:p>
        </p:txBody>
      </p:sp>
      <p:sp>
        <p:nvSpPr>
          <p:cNvPr id="3" name="2 Marcador de contenido"/>
          <p:cNvSpPr>
            <a:spLocks noGrp="1"/>
          </p:cNvSpPr>
          <p:nvPr>
            <p:ph idx="1"/>
          </p:nvPr>
        </p:nvSpPr>
        <p:spPr>
          <a:xfrm>
            <a:off x="781929" y="2374266"/>
            <a:ext cx="9037320" cy="3984332"/>
          </a:xfrm>
        </p:spPr>
        <p:txBody>
          <a:bodyPr/>
          <a:lstStyle/>
          <a:p>
            <a:pPr>
              <a:buNone/>
            </a:pPr>
            <a:r>
              <a:rPr lang="es-ES" sz="4400" b="1" dirty="0" err="1" smtClean="0"/>
              <a:t>Prisioner</a:t>
            </a:r>
            <a:endParaRPr lang="es-ES" sz="4400" b="1" dirty="0" smtClean="0"/>
          </a:p>
          <a:p>
            <a:pPr>
              <a:buNone/>
            </a:pPr>
            <a:endParaRPr lang="es-ES" sz="4400" b="1" dirty="0" smtClean="0"/>
          </a:p>
          <a:p>
            <a:pPr>
              <a:buNone/>
            </a:pPr>
            <a:r>
              <a:rPr lang="es-ES" dirty="0" smtClean="0"/>
              <a:t>   </a:t>
            </a:r>
            <a:r>
              <a:rPr lang="es-ES" sz="3600" b="1" dirty="0" err="1" smtClean="0"/>
              <a:t>She</a:t>
            </a:r>
            <a:r>
              <a:rPr lang="es-ES" sz="3600" b="1" dirty="0" smtClean="0"/>
              <a:t> </a:t>
            </a:r>
            <a:r>
              <a:rPr lang="es-ES" sz="3600" b="1" dirty="0" err="1" smtClean="0"/>
              <a:t>felt</a:t>
            </a:r>
            <a:r>
              <a:rPr lang="es-ES" sz="3600" b="1" dirty="0" smtClean="0"/>
              <a:t> </a:t>
            </a:r>
            <a:r>
              <a:rPr lang="es-ES" sz="3600" b="1" dirty="0" err="1" smtClean="0"/>
              <a:t>prisioner</a:t>
            </a:r>
            <a:r>
              <a:rPr lang="es-ES" sz="3600" b="1" dirty="0" smtClean="0"/>
              <a:t> of </a:t>
            </a:r>
            <a:r>
              <a:rPr lang="es-ES" sz="3600" b="1" dirty="0" err="1" smtClean="0"/>
              <a:t>her</a:t>
            </a:r>
            <a:r>
              <a:rPr lang="es-ES" sz="3600" b="1" dirty="0" smtClean="0"/>
              <a:t> </a:t>
            </a:r>
            <a:r>
              <a:rPr lang="es-ES" sz="3600" b="1" dirty="0" err="1" smtClean="0"/>
              <a:t>thoughts</a:t>
            </a:r>
            <a:r>
              <a:rPr lang="es-ES" sz="3600" b="1" dirty="0" smtClean="0"/>
              <a:t>, </a:t>
            </a:r>
            <a:r>
              <a:rPr lang="es-ES" sz="3600" b="1" dirty="0" err="1" smtClean="0"/>
              <a:t>she</a:t>
            </a:r>
            <a:r>
              <a:rPr lang="es-ES" sz="3600" b="1" dirty="0" smtClean="0"/>
              <a:t> </a:t>
            </a:r>
            <a:r>
              <a:rPr lang="es-ES" sz="3600" b="1" dirty="0" err="1" smtClean="0"/>
              <a:t>just</a:t>
            </a:r>
            <a:r>
              <a:rPr lang="es-ES" sz="3600" b="1" dirty="0" smtClean="0"/>
              <a:t> </a:t>
            </a:r>
            <a:r>
              <a:rPr lang="es-ES" sz="3600" b="1" dirty="0" err="1" smtClean="0"/>
              <a:t>wanted</a:t>
            </a:r>
            <a:r>
              <a:rPr lang="es-ES" sz="3600" b="1" dirty="0" smtClean="0"/>
              <a:t> </a:t>
            </a:r>
            <a:r>
              <a:rPr lang="es-ES" sz="3600" b="1" dirty="0" err="1" smtClean="0"/>
              <a:t>to</a:t>
            </a:r>
            <a:r>
              <a:rPr lang="es-ES" sz="3600" b="1" dirty="0" smtClean="0"/>
              <a:t> </a:t>
            </a:r>
            <a:r>
              <a:rPr lang="es-ES" sz="3600" b="1" dirty="0" err="1" smtClean="0"/>
              <a:t>run</a:t>
            </a:r>
            <a:r>
              <a:rPr lang="es-ES" sz="3600" b="1" dirty="0" smtClean="0"/>
              <a:t> </a:t>
            </a:r>
            <a:r>
              <a:rPr lang="es-ES" sz="3600" b="1" dirty="0" err="1" smtClean="0"/>
              <a:t>away</a:t>
            </a:r>
            <a:r>
              <a:rPr lang="es-ES" sz="3600" b="1" dirty="0" smtClean="0"/>
              <a:t>. </a:t>
            </a:r>
            <a:r>
              <a:rPr lang="es-ES" sz="3600" b="1" dirty="0" err="1" smtClean="0"/>
              <a:t>But</a:t>
            </a:r>
            <a:r>
              <a:rPr lang="es-ES" sz="3600" b="1" dirty="0" smtClean="0"/>
              <a:t> </a:t>
            </a:r>
            <a:r>
              <a:rPr lang="es-ES" sz="3600" b="1" dirty="0" err="1" smtClean="0"/>
              <a:t>if</a:t>
            </a:r>
            <a:r>
              <a:rPr lang="es-ES" sz="3600" b="1" dirty="0" smtClean="0"/>
              <a:t> </a:t>
            </a:r>
            <a:r>
              <a:rPr lang="es-ES" sz="3600" b="1" dirty="0" err="1" smtClean="0"/>
              <a:t>she</a:t>
            </a:r>
            <a:r>
              <a:rPr lang="es-ES" sz="3600" b="1" dirty="0" smtClean="0"/>
              <a:t> </a:t>
            </a:r>
            <a:r>
              <a:rPr lang="es-ES" sz="3600" b="1" dirty="0" err="1" smtClean="0"/>
              <a:t>went</a:t>
            </a:r>
            <a:r>
              <a:rPr lang="es-ES" sz="3600" b="1" dirty="0" smtClean="0"/>
              <a:t> so </a:t>
            </a:r>
            <a:r>
              <a:rPr lang="es-ES" sz="3600" b="1" dirty="0" err="1" smtClean="0"/>
              <a:t>far</a:t>
            </a:r>
            <a:r>
              <a:rPr lang="es-ES" sz="3600" b="1" dirty="0" smtClean="0"/>
              <a:t>, </a:t>
            </a:r>
            <a:r>
              <a:rPr lang="es-ES" sz="3600" b="1" dirty="0" err="1" smtClean="0"/>
              <a:t>would</a:t>
            </a:r>
            <a:r>
              <a:rPr lang="es-ES" sz="3600" b="1" dirty="0" smtClean="0"/>
              <a:t> </a:t>
            </a:r>
            <a:r>
              <a:rPr lang="es-ES" sz="3600" b="1" dirty="0" err="1" smtClean="0"/>
              <a:t>she</a:t>
            </a:r>
            <a:r>
              <a:rPr lang="es-ES" sz="3600" b="1" dirty="0" smtClean="0"/>
              <a:t> </a:t>
            </a:r>
            <a:r>
              <a:rPr lang="es-ES" sz="3600" b="1" dirty="0" err="1" smtClean="0"/>
              <a:t>find</a:t>
            </a:r>
            <a:r>
              <a:rPr lang="es-ES" sz="3600" b="1" dirty="0" smtClean="0"/>
              <a:t> </a:t>
            </a:r>
            <a:r>
              <a:rPr lang="es-ES" sz="3600" b="1" dirty="0" err="1" smtClean="0"/>
              <a:t>herself</a:t>
            </a:r>
            <a:r>
              <a:rPr lang="es-ES" sz="3600" b="1" dirty="0" smtClean="0"/>
              <a:t> </a:t>
            </a:r>
            <a:r>
              <a:rPr lang="es-ES" sz="3600" b="1" dirty="0" err="1" smtClean="0"/>
              <a:t>again</a:t>
            </a:r>
            <a:r>
              <a:rPr lang="es-ES" sz="3600" b="1" dirty="0" smtClean="0"/>
              <a:t>?</a:t>
            </a:r>
          </a:p>
          <a:p>
            <a:pPr>
              <a:buNone/>
            </a:pPr>
            <a:endParaRPr lang="es-ES" dirty="0" smtClean="0"/>
          </a:p>
          <a:p>
            <a:pPr>
              <a:buNone/>
            </a:pPr>
            <a:endParaRPr lang="es-ES" dirty="0" smtClean="0"/>
          </a:p>
          <a:p>
            <a:pPr>
              <a:buNone/>
            </a:pPr>
            <a:endParaRPr lang="es-ES" dirty="0" smtClean="0"/>
          </a:p>
          <a:p>
            <a:pPr>
              <a:buNone/>
            </a:pPr>
            <a:endParaRPr lang="es-ES" dirty="0" smtClean="0"/>
          </a:p>
          <a:p>
            <a:pPr>
              <a:buNone/>
            </a:pPr>
            <a:endParaRPr lang="es-ES" dirty="0"/>
          </a:p>
        </p:txBody>
      </p:sp>
      <p:pic>
        <p:nvPicPr>
          <p:cNvPr id="4" name="2 Imagen" descr="huyendo"/>
          <p:cNvPicPr/>
          <p:nvPr/>
        </p:nvPicPr>
        <p:blipFill>
          <a:blip r:embed="rId2"/>
          <a:stretch>
            <a:fillRect/>
          </a:stretch>
        </p:blipFill>
        <p:spPr>
          <a:xfrm>
            <a:off x="8527366" y="1447801"/>
            <a:ext cx="3200400" cy="2133600"/>
          </a:xfrm>
          <a:prstGeom prst="rect">
            <a:avLst/>
          </a:prstGeom>
        </p:spPr>
      </p:pic>
    </p:spTree>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5658" y="590208"/>
            <a:ext cx="10500360" cy="1660623"/>
          </a:xfrm>
        </p:spPr>
        <p:txBody>
          <a:bodyPr>
            <a:normAutofit fontScale="90000"/>
          </a:bodyPr>
          <a:lstStyle/>
          <a:p>
            <a:r>
              <a:rPr lang="es-ES" dirty="0" smtClean="0"/>
              <a:t>Julia Fernández Ruiz, 1º ESO D</a:t>
            </a:r>
            <a:br>
              <a:rPr lang="es-ES" dirty="0" smtClean="0"/>
            </a:br>
            <a:r>
              <a:rPr lang="es-ES" dirty="0" smtClean="0"/>
              <a:t/>
            </a:r>
            <a:br>
              <a:rPr lang="es-ES" dirty="0" smtClean="0"/>
            </a:br>
            <a:r>
              <a:rPr lang="es-ES" b="1" dirty="0" err="1" smtClean="0"/>
              <a:t>This</a:t>
            </a:r>
            <a:r>
              <a:rPr lang="es-ES" b="1" dirty="0" smtClean="0"/>
              <a:t> </a:t>
            </a:r>
            <a:r>
              <a:rPr lang="es-ES" b="1" dirty="0" err="1" smtClean="0"/>
              <a:t>morning</a:t>
            </a:r>
            <a:endParaRPr lang="es-ES" b="1" dirty="0"/>
          </a:p>
        </p:txBody>
      </p:sp>
      <p:sp>
        <p:nvSpPr>
          <p:cNvPr id="3" name="2 Marcador de contenido"/>
          <p:cNvSpPr>
            <a:spLocks noGrp="1"/>
          </p:cNvSpPr>
          <p:nvPr>
            <p:ph idx="1"/>
          </p:nvPr>
        </p:nvSpPr>
        <p:spPr>
          <a:xfrm>
            <a:off x="556846" y="2740024"/>
            <a:ext cx="7447671" cy="3112135"/>
          </a:xfrm>
        </p:spPr>
        <p:txBody>
          <a:bodyPr>
            <a:normAutofit fontScale="85000" lnSpcReduction="20000"/>
          </a:bodyPr>
          <a:lstStyle/>
          <a:p>
            <a:pPr>
              <a:buNone/>
            </a:pPr>
            <a:r>
              <a:rPr lang="en-US" sz="3900" b="1" dirty="0" smtClean="0"/>
              <a:t>   I had been sitting on that chair for three hours. I was running out of time and didn't know where to start.</a:t>
            </a:r>
            <a:r>
              <a:rPr lang="en-US" sz="3900" dirty="0" smtClean="0"/>
              <a:t/>
            </a:r>
            <a:br>
              <a:rPr lang="en-US" sz="3900" dirty="0" smtClean="0"/>
            </a:br>
            <a:endParaRPr lang="en-US" sz="3900" dirty="0" smtClean="0"/>
          </a:p>
          <a:p>
            <a:pPr>
              <a:buNone/>
            </a:pPr>
            <a:r>
              <a:rPr lang="en-US" dirty="0" smtClean="0"/>
              <a:t/>
            </a:r>
            <a:br>
              <a:rPr lang="en-US" dirty="0" smtClean="0"/>
            </a:br>
            <a:endParaRPr lang="en-US" dirty="0" smtClean="0"/>
          </a:p>
          <a:p>
            <a:pPr>
              <a:buNone/>
            </a:pPr>
            <a:r>
              <a:rPr lang="en-US" dirty="0" smtClean="0"/>
              <a:t/>
            </a:r>
            <a:br>
              <a:rPr lang="en-US" dirty="0" smtClean="0"/>
            </a:br>
            <a:endParaRPr lang="en-US" dirty="0" smtClean="0"/>
          </a:p>
          <a:p>
            <a:pPr>
              <a:buNone/>
            </a:pPr>
            <a:endParaRPr lang="es-ES" dirty="0"/>
          </a:p>
        </p:txBody>
      </p:sp>
      <p:pic>
        <p:nvPicPr>
          <p:cNvPr id="35842" name="Picture 2" descr="D:\Users\Manolo\Downloads\unnamed.jpg"/>
          <p:cNvPicPr>
            <a:picLocks noChangeAspect="1" noChangeArrowheads="1"/>
          </p:cNvPicPr>
          <p:nvPr/>
        </p:nvPicPr>
        <p:blipFill>
          <a:blip r:embed="rId2"/>
          <a:srcRect/>
          <a:stretch>
            <a:fillRect/>
          </a:stretch>
        </p:blipFill>
        <p:spPr bwMode="auto">
          <a:xfrm>
            <a:off x="8665700" y="1575582"/>
            <a:ext cx="3010486" cy="4515729"/>
          </a:xfrm>
          <a:prstGeom prst="rect">
            <a:avLst/>
          </a:prstGeom>
          <a:noFill/>
        </p:spPr>
      </p:pic>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37735" y="629994"/>
            <a:ext cx="8675077" cy="1381686"/>
          </a:xfrm>
        </p:spPr>
        <p:txBody>
          <a:bodyPr>
            <a:normAutofit fontScale="90000"/>
          </a:bodyPr>
          <a:lstStyle/>
          <a:p>
            <a:r>
              <a:rPr lang="es-ES" sz="4900" dirty="0" smtClean="0"/>
              <a:t>Lucía Cano Estrada, 3º ESO D</a:t>
            </a:r>
            <a:r>
              <a:rPr lang="es-ES" dirty="0" smtClean="0"/>
              <a:t/>
            </a:r>
            <a:br>
              <a:rPr lang="es-ES" dirty="0" smtClean="0"/>
            </a:br>
            <a:r>
              <a:rPr lang="es-ES" sz="4900" dirty="0" smtClean="0"/>
              <a:t>Aquel maravilloso mundo</a:t>
            </a:r>
            <a:endParaRPr lang="es-ES" sz="4900" dirty="0"/>
          </a:p>
        </p:txBody>
      </p:sp>
      <p:sp>
        <p:nvSpPr>
          <p:cNvPr id="3" name="2 Subtítulo"/>
          <p:cNvSpPr>
            <a:spLocks noGrp="1"/>
          </p:cNvSpPr>
          <p:nvPr>
            <p:ph type="subTitle" idx="1"/>
          </p:nvPr>
        </p:nvSpPr>
        <p:spPr>
          <a:xfrm>
            <a:off x="1101970" y="2870518"/>
            <a:ext cx="5692726" cy="1954700"/>
          </a:xfrm>
        </p:spPr>
        <p:txBody>
          <a:bodyPr>
            <a:normAutofit fontScale="25000" lnSpcReduction="20000"/>
          </a:bodyPr>
          <a:lstStyle/>
          <a:p>
            <a:pPr algn="just"/>
            <a:r>
              <a:rPr lang="es-ES" sz="12800" b="1" dirty="0" smtClean="0"/>
              <a:t>Abrió los ojos. Una gran cometa roja surcaba el cielo de un azul espléndido, el verde césped de su alrededor era sacudido por la encantadora brisa con olor a mar. Vivió miles de aventuras en aquel maravilloso mundo. Luego, cerró el libro.</a:t>
            </a:r>
          </a:p>
          <a:p>
            <a:r>
              <a:rPr lang="es-ES" dirty="0" smtClean="0"/>
              <a:t> </a:t>
            </a:r>
          </a:p>
          <a:p>
            <a:r>
              <a:rPr lang="es-ES" dirty="0" smtClean="0"/>
              <a:t> </a:t>
            </a:r>
          </a:p>
          <a:p>
            <a:r>
              <a:rPr lang="es-ES" dirty="0" smtClean="0"/>
              <a:t> </a:t>
            </a:r>
          </a:p>
          <a:p>
            <a:r>
              <a:rPr lang="es-ES" dirty="0" smtClean="0"/>
              <a:t> </a:t>
            </a:r>
          </a:p>
          <a:p>
            <a:r>
              <a:rPr lang="es-ES" dirty="0" smtClean="0"/>
              <a:t> </a:t>
            </a:r>
          </a:p>
          <a:p>
            <a:r>
              <a:rPr lang="es-ES" dirty="0" smtClean="0"/>
              <a:t> </a:t>
            </a:r>
          </a:p>
          <a:p>
            <a:r>
              <a:rPr lang="es-ES" dirty="0" smtClean="0"/>
              <a:t> </a:t>
            </a:r>
            <a:endParaRPr lang="es-ES" dirty="0"/>
          </a:p>
        </p:txBody>
      </p:sp>
      <p:pic>
        <p:nvPicPr>
          <p:cNvPr id="4" name="3 Imagen"/>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339916" y="2332672"/>
            <a:ext cx="3843899" cy="3209999"/>
          </a:xfrm>
          <a:prstGeom prst="rect">
            <a:avLst/>
          </a:prstGeom>
        </p:spPr>
      </p:pic>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Alicia Montiel Pérez, 3º ESO A</a:t>
            </a:r>
            <a:endParaRPr lang="es-ES" dirty="0"/>
          </a:p>
        </p:txBody>
      </p:sp>
      <p:sp>
        <p:nvSpPr>
          <p:cNvPr id="3" name="2 Marcador de contenido"/>
          <p:cNvSpPr>
            <a:spLocks noGrp="1"/>
          </p:cNvSpPr>
          <p:nvPr>
            <p:ph idx="1"/>
          </p:nvPr>
        </p:nvSpPr>
        <p:spPr>
          <a:xfrm>
            <a:off x="430237" y="1614608"/>
            <a:ext cx="8319868" cy="4378227"/>
          </a:xfrm>
        </p:spPr>
        <p:txBody>
          <a:bodyPr>
            <a:normAutofit fontScale="25000" lnSpcReduction="20000"/>
          </a:bodyPr>
          <a:lstStyle/>
          <a:p>
            <a:pPr>
              <a:buNone/>
            </a:pPr>
            <a:r>
              <a:rPr lang="es-ES" sz="16000" b="1" dirty="0" smtClean="0"/>
              <a:t>  El violín</a:t>
            </a:r>
            <a:endParaRPr lang="es-ES" sz="16000" dirty="0" smtClean="0"/>
          </a:p>
          <a:p>
            <a:pPr>
              <a:buNone/>
            </a:pPr>
            <a:r>
              <a:rPr lang="es-ES" dirty="0" smtClean="0"/>
              <a:t/>
            </a:r>
            <a:br>
              <a:rPr lang="es-ES" dirty="0" smtClean="0"/>
            </a:br>
            <a:endParaRPr lang="es-ES" dirty="0" smtClean="0"/>
          </a:p>
          <a:p>
            <a:pPr>
              <a:buNone/>
            </a:pPr>
            <a:r>
              <a:rPr lang="es-ES" dirty="0" smtClean="0"/>
              <a:t>     	</a:t>
            </a:r>
            <a:r>
              <a:rPr lang="es-ES" sz="9600" dirty="0" smtClean="0"/>
              <a:t>El reloj marcaba las doce de la noche. Su cita con la muerte llegó antes de lo previsto.</a:t>
            </a:r>
          </a:p>
          <a:p>
            <a:pPr>
              <a:buNone/>
            </a:pPr>
            <a:r>
              <a:rPr lang="es-ES" sz="9600" dirty="0" smtClean="0"/>
              <a:t>    El hombre, yacía sobre la alfombra, hasta que lo hallaron el día siguiente.</a:t>
            </a:r>
          </a:p>
          <a:p>
            <a:pPr>
              <a:buNone/>
            </a:pPr>
            <a:r>
              <a:rPr lang="es-ES" sz="9600" dirty="0" smtClean="0"/>
              <a:t>   Dos días después, todo seguía intacto. Las manchas de sangre, la ventana abierta de par en par, los posos del frío café... y, sobre todo, su única compañía, un violín el cual le regalaron cuando apenas tenía diez años. Este, estaba desnudo sobre el escritorio. De sus cuerdas desgastadas, aún surgía una dulce melodía.</a:t>
            </a:r>
          </a:p>
          <a:p>
            <a:pPr>
              <a:buNone/>
            </a:pPr>
            <a:r>
              <a:rPr lang="es-ES" sz="9600" dirty="0" smtClean="0"/>
              <a:t>	Ahora, cada noche, cuando las manecillas marcan las doce, el violín cobra vida interpretando una de las últimas partituras que compuso y la vieja casa goza de la suave melodía, dándole así, la alegría que esta había perdido.  </a:t>
            </a:r>
          </a:p>
          <a:p>
            <a:pPr>
              <a:buNone/>
            </a:pPr>
            <a:r>
              <a:rPr lang="es-ES" dirty="0" smtClean="0"/>
              <a:t/>
            </a:r>
            <a:br>
              <a:rPr lang="es-ES" dirty="0" smtClean="0"/>
            </a:br>
            <a:endParaRPr lang="es-ES" dirty="0"/>
          </a:p>
        </p:txBody>
      </p:sp>
      <p:pic>
        <p:nvPicPr>
          <p:cNvPr id="1026" name="Picture 2" descr="D:\Users\Manolo\Downloads\El violín. 2.jpg"/>
          <p:cNvPicPr>
            <a:picLocks noChangeAspect="1" noChangeArrowheads="1"/>
          </p:cNvPicPr>
          <p:nvPr/>
        </p:nvPicPr>
        <p:blipFill>
          <a:blip r:embed="rId2"/>
          <a:srcRect/>
          <a:stretch>
            <a:fillRect/>
          </a:stretch>
        </p:blipFill>
        <p:spPr bwMode="auto">
          <a:xfrm>
            <a:off x="8697794" y="2621520"/>
            <a:ext cx="3189408" cy="2133360"/>
          </a:xfrm>
          <a:prstGeom prst="rect">
            <a:avLst/>
          </a:prstGeom>
          <a:noFill/>
        </p:spPr>
      </p:pic>
    </p:spTree>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9673" y="225083"/>
            <a:ext cx="9144000" cy="1613097"/>
          </a:xfrm>
        </p:spPr>
        <p:txBody>
          <a:bodyPr>
            <a:normAutofit fontScale="90000"/>
          </a:bodyPr>
          <a:lstStyle/>
          <a:p>
            <a:pPr algn="l"/>
            <a:r>
              <a:rPr lang="es-ES" sz="3600" b="1" dirty="0" smtClean="0"/>
              <a:t/>
            </a:r>
            <a:br>
              <a:rPr lang="es-ES" sz="3600" b="1" dirty="0" smtClean="0"/>
            </a:br>
            <a:r>
              <a:rPr lang="es-ES" sz="3600" b="1" dirty="0" smtClean="0"/>
              <a:t>Julia Alvarado Rubio, 3º ESO A</a:t>
            </a:r>
            <a:r>
              <a:rPr lang="es-ES" sz="3600" dirty="0" smtClean="0"/>
              <a:t/>
            </a:r>
            <a:br>
              <a:rPr lang="es-ES" sz="3600" dirty="0" smtClean="0"/>
            </a:br>
            <a:r>
              <a:rPr lang="es-ES" sz="3600" dirty="0" smtClean="0"/>
              <a:t/>
            </a:r>
            <a:br>
              <a:rPr lang="es-ES" sz="3600" dirty="0" smtClean="0"/>
            </a:br>
            <a:r>
              <a:rPr lang="es-ES" sz="3600" b="1" dirty="0" err="1" smtClean="0"/>
              <a:t>Ich</a:t>
            </a:r>
            <a:endParaRPr lang="es-ES" sz="3600" b="1" dirty="0"/>
          </a:p>
        </p:txBody>
      </p:sp>
      <p:pic>
        <p:nvPicPr>
          <p:cNvPr id="4" name="Imagen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6200000">
            <a:off x="4769532" y="626601"/>
            <a:ext cx="4705648" cy="6800557"/>
          </a:xfrm>
          <a:prstGeom prst="rect">
            <a:avLst/>
          </a:prstGeom>
        </p:spPr>
      </p:pic>
    </p:spTree>
    <p:extLst>
      <p:ext uri="{BB962C8B-B14F-4D97-AF65-F5344CB8AC3E}">
        <p14:creationId xmlns:p14="http://schemas.microsoft.com/office/powerpoint/2010/main" xmlns="" val="200352079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Lucía Vela 4º ESO B</a:t>
            </a:r>
            <a:endParaRPr lang="es-ES" b="1" dirty="0"/>
          </a:p>
        </p:txBody>
      </p:sp>
      <p:pic>
        <p:nvPicPr>
          <p:cNvPr id="1027" name="Picture 3" descr="web-fuegos_artificial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33509" y="407254"/>
            <a:ext cx="3483353" cy="2322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ángulo 3"/>
          <p:cNvSpPr/>
          <p:nvPr/>
        </p:nvSpPr>
        <p:spPr>
          <a:xfrm>
            <a:off x="902854" y="1579418"/>
            <a:ext cx="10171545" cy="4471993"/>
          </a:xfrm>
          <a:prstGeom prst="rect">
            <a:avLst/>
          </a:prstGeom>
        </p:spPr>
        <p:txBody>
          <a:bodyPr wrap="square">
            <a:spAutoFit/>
          </a:bodyPr>
          <a:lstStyle/>
          <a:p>
            <a:pPr>
              <a:lnSpc>
                <a:spcPct val="115000"/>
              </a:lnSpc>
              <a:spcAft>
                <a:spcPts val="1000"/>
              </a:spcAft>
            </a:pPr>
            <a:r>
              <a:rPr lang="es-ES" sz="3600" dirty="0"/>
              <a:t> </a:t>
            </a:r>
            <a:r>
              <a:rPr lang="es-ES" sz="3600" b="1" dirty="0" err="1"/>
              <a:t>Feuerwerk</a:t>
            </a:r>
            <a:r>
              <a:rPr lang="es-ES" sz="3600" b="1" dirty="0"/>
              <a:t> </a:t>
            </a:r>
            <a:endParaRPr lang="de-AT" sz="3600" b="1" dirty="0" smtClean="0">
              <a:latin typeface="Graphite Std Light Wide"/>
              <a:ea typeface="Calibri" panose="020F0502020204030204" pitchFamily="34" charset="0"/>
              <a:cs typeface="Times New Roman" panose="02020603050405020304" pitchFamily="18" charset="0"/>
            </a:endParaRPr>
          </a:p>
          <a:p>
            <a:pPr>
              <a:lnSpc>
                <a:spcPct val="115000"/>
              </a:lnSpc>
              <a:spcAft>
                <a:spcPts val="1000"/>
              </a:spcAft>
            </a:pPr>
            <a:endParaRPr lang="de-AT" sz="2800" b="1" dirty="0" smtClean="0">
              <a:latin typeface="Graphite Std Light Wide"/>
              <a:ea typeface="Calibri" panose="020F0502020204030204" pitchFamily="34" charset="0"/>
              <a:cs typeface="Times New Roman" panose="02020603050405020304" pitchFamily="18" charset="0"/>
            </a:endParaRPr>
          </a:p>
          <a:p>
            <a:pPr>
              <a:lnSpc>
                <a:spcPct val="115000"/>
              </a:lnSpc>
              <a:spcAft>
                <a:spcPts val="1000"/>
              </a:spcAft>
            </a:pPr>
            <a:r>
              <a:rPr lang="de-AT" sz="2800" b="1" dirty="0" smtClean="0">
                <a:latin typeface="Graphite Std Light Wide"/>
                <a:ea typeface="Calibri" panose="020F0502020204030204" pitchFamily="34" charset="0"/>
                <a:cs typeface="Times New Roman" panose="02020603050405020304" pitchFamily="18" charset="0"/>
              </a:rPr>
              <a:t>Menschen </a:t>
            </a:r>
            <a:r>
              <a:rPr lang="de-AT" sz="2800" b="1" dirty="0">
                <a:latin typeface="Graphite Std Light Wide"/>
                <a:ea typeface="Calibri" panose="020F0502020204030204" pitchFamily="34" charset="0"/>
                <a:cs typeface="Times New Roman" panose="02020603050405020304" pitchFamily="18" charset="0"/>
              </a:rPr>
              <a:t>rufen meinen Namen.</a:t>
            </a:r>
            <a:endParaRPr lang="es-E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2800" b="1" dirty="0">
                <a:latin typeface="Graphite Std Light Wide"/>
                <a:ea typeface="Calibri" panose="020F0502020204030204" pitchFamily="34" charset="0"/>
                <a:cs typeface="Times New Roman" panose="02020603050405020304" pitchFamily="18" charset="0"/>
              </a:rPr>
              <a:t>Ich halte eine Trophähe in die Luft...bis ich den Ton hӧre, </a:t>
            </a:r>
            <a:endParaRPr lang="es-E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2800" b="1" dirty="0">
                <a:latin typeface="Graphite Std Light Wide"/>
                <a:ea typeface="Calibri" panose="020F0502020204030204" pitchFamily="34" charset="0"/>
                <a:cs typeface="Times New Roman" panose="02020603050405020304" pitchFamily="18" charset="0"/>
              </a:rPr>
              <a:t>den ich nicht hӧren will. </a:t>
            </a:r>
            <a:endParaRPr lang="es-E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2800" b="1" dirty="0">
                <a:latin typeface="Graphite Std Light Wide"/>
                <a:ea typeface="Calibri" panose="020F0502020204030204" pitchFamily="34" charset="0"/>
                <a:cs typeface="Times New Roman" panose="02020603050405020304" pitchFamily="18" charset="0"/>
              </a:rPr>
              <a:t>Mein Wecker.</a:t>
            </a:r>
            <a:endParaRPr lang="es-E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2800" b="1" dirty="0" smtClean="0">
                <a:latin typeface="Graphite Std Light Wide"/>
                <a:ea typeface="Calibri" panose="020F0502020204030204" pitchFamily="34" charset="0"/>
                <a:cs typeface="Times New Roman" panose="02020603050405020304" pitchFamily="18" charset="0"/>
              </a:rPr>
              <a:t>Das </a:t>
            </a:r>
            <a:r>
              <a:rPr lang="de-AT" sz="2800" b="1" dirty="0">
                <a:latin typeface="Graphite Std Light Wide"/>
                <a:ea typeface="Calibri" panose="020F0502020204030204" pitchFamily="34" charset="0"/>
                <a:cs typeface="Times New Roman" panose="02020603050405020304" pitchFamily="18" charset="0"/>
              </a:rPr>
              <a:t>macht, dass ich zur Realität zurückkomme.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359700008"/>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181260"/>
            <a:ext cx="6097172" cy="5234854"/>
          </a:xfrm>
        </p:spPr>
        <p:txBody>
          <a:bodyPr>
            <a:normAutofit/>
          </a:bodyPr>
          <a:lstStyle/>
          <a:p>
            <a:pPr>
              <a:buNone/>
            </a:pPr>
            <a:r>
              <a:rPr lang="es-ES" b="1" dirty="0" smtClean="0"/>
              <a:t>  </a:t>
            </a:r>
            <a:endParaRPr lang="es-ES" dirty="0"/>
          </a:p>
        </p:txBody>
      </p:sp>
      <p:sp>
        <p:nvSpPr>
          <p:cNvPr id="4" name="3 CuadroTexto"/>
          <p:cNvSpPr txBox="1"/>
          <p:nvPr/>
        </p:nvSpPr>
        <p:spPr>
          <a:xfrm>
            <a:off x="1885071" y="323559"/>
            <a:ext cx="8750103" cy="707886"/>
          </a:xfrm>
          <a:prstGeom prst="rect">
            <a:avLst/>
          </a:prstGeom>
          <a:noFill/>
        </p:spPr>
        <p:txBody>
          <a:bodyPr wrap="square" rtlCol="0">
            <a:spAutoFit/>
          </a:bodyPr>
          <a:lstStyle/>
          <a:p>
            <a:r>
              <a:rPr lang="es-ES" sz="4000" b="1" dirty="0" smtClean="0"/>
              <a:t>Marta Salcedo Marín, 2º Bachillerato C</a:t>
            </a:r>
            <a:endParaRPr lang="es-ES" sz="4000" b="1" dirty="0"/>
          </a:p>
        </p:txBody>
      </p:sp>
      <p:sp>
        <p:nvSpPr>
          <p:cNvPr id="5" name="4 Rectángulo"/>
          <p:cNvSpPr/>
          <p:nvPr/>
        </p:nvSpPr>
        <p:spPr>
          <a:xfrm>
            <a:off x="656492" y="1632079"/>
            <a:ext cx="6672775" cy="4308872"/>
          </a:xfrm>
          <a:prstGeom prst="rect">
            <a:avLst/>
          </a:prstGeom>
        </p:spPr>
        <p:txBody>
          <a:bodyPr wrap="square">
            <a:spAutoFit/>
          </a:bodyPr>
          <a:lstStyle/>
          <a:p>
            <a:r>
              <a:rPr lang="es-ES" sz="3200" b="1" i="1" dirty="0" smtClean="0"/>
              <a:t>AMICITIA</a:t>
            </a:r>
          </a:p>
          <a:p>
            <a:r>
              <a:rPr lang="es-ES" sz="2400" dirty="0" err="1" smtClean="0"/>
              <a:t>Meus</a:t>
            </a:r>
            <a:r>
              <a:rPr lang="es-ES" sz="2400" dirty="0" smtClean="0"/>
              <a:t> </a:t>
            </a:r>
            <a:r>
              <a:rPr lang="es-ES" sz="2400" dirty="0" err="1" smtClean="0"/>
              <a:t>pater</a:t>
            </a:r>
            <a:r>
              <a:rPr lang="es-ES" sz="2400" dirty="0" smtClean="0"/>
              <a:t> </a:t>
            </a:r>
            <a:r>
              <a:rPr lang="es-ES" sz="2400" dirty="0" err="1" smtClean="0"/>
              <a:t>consilium</a:t>
            </a:r>
            <a:r>
              <a:rPr lang="es-ES" sz="2400" dirty="0" smtClean="0"/>
              <a:t> </a:t>
            </a:r>
            <a:r>
              <a:rPr lang="es-ES" sz="2400" dirty="0" err="1" smtClean="0"/>
              <a:t>dedit</a:t>
            </a:r>
            <a:r>
              <a:rPr lang="es-ES" sz="2400" dirty="0" smtClean="0"/>
              <a:t>:</a:t>
            </a:r>
          </a:p>
          <a:p>
            <a:r>
              <a:rPr lang="es-ES" sz="2400" dirty="0" smtClean="0"/>
              <a:t>si ambulas </a:t>
            </a:r>
            <a:r>
              <a:rPr lang="es-ES" sz="2400" dirty="0" err="1" smtClean="0"/>
              <a:t>solus</a:t>
            </a:r>
            <a:r>
              <a:rPr lang="es-ES" sz="2400" dirty="0" smtClean="0"/>
              <a:t>, </a:t>
            </a:r>
            <a:r>
              <a:rPr lang="es-ES" sz="2400" dirty="0" err="1" smtClean="0"/>
              <a:t>velocius</a:t>
            </a:r>
            <a:r>
              <a:rPr lang="es-ES" sz="2400" dirty="0" smtClean="0"/>
              <a:t> ibis</a:t>
            </a:r>
          </a:p>
          <a:p>
            <a:r>
              <a:rPr lang="es-ES" sz="2400" dirty="0" err="1" smtClean="0"/>
              <a:t>siambulas</a:t>
            </a:r>
            <a:r>
              <a:rPr lang="es-ES" sz="2400" dirty="0" smtClean="0"/>
              <a:t> </a:t>
            </a:r>
            <a:r>
              <a:rPr lang="es-ES" sz="2400" dirty="0" err="1" smtClean="0"/>
              <a:t>comitatus</a:t>
            </a:r>
            <a:r>
              <a:rPr lang="es-ES" sz="2400" dirty="0" smtClean="0"/>
              <a:t>, </a:t>
            </a:r>
            <a:r>
              <a:rPr lang="es-ES" sz="2400" dirty="0" err="1" smtClean="0"/>
              <a:t>longius</a:t>
            </a:r>
            <a:r>
              <a:rPr lang="es-ES" sz="2400" dirty="0" smtClean="0"/>
              <a:t> </a:t>
            </a:r>
            <a:r>
              <a:rPr lang="es-ES" sz="2400" dirty="0" err="1" smtClean="0"/>
              <a:t>advenies</a:t>
            </a:r>
            <a:r>
              <a:rPr lang="es-ES" sz="2400" dirty="0" smtClean="0"/>
              <a:t>.</a:t>
            </a:r>
          </a:p>
          <a:p>
            <a:r>
              <a:rPr lang="pt-BR" sz="2400" dirty="0" err="1" smtClean="0"/>
              <a:t>Nunc</a:t>
            </a:r>
            <a:r>
              <a:rPr lang="pt-BR" sz="2400" dirty="0" smtClean="0"/>
              <a:t> </a:t>
            </a:r>
            <a:r>
              <a:rPr lang="pt-BR" sz="2400" dirty="0" err="1" smtClean="0"/>
              <a:t>cum</a:t>
            </a:r>
            <a:r>
              <a:rPr lang="pt-BR" sz="2400" dirty="0" smtClean="0"/>
              <a:t> </a:t>
            </a:r>
            <a:r>
              <a:rPr lang="pt-BR" sz="2400" dirty="0" err="1" smtClean="0"/>
              <a:t>meis</a:t>
            </a:r>
            <a:r>
              <a:rPr lang="pt-BR" sz="2400" dirty="0" smtClean="0"/>
              <a:t> </a:t>
            </a:r>
            <a:r>
              <a:rPr lang="pt-BR" sz="2400" dirty="0" err="1" smtClean="0"/>
              <a:t>collegis</a:t>
            </a:r>
            <a:r>
              <a:rPr lang="pt-BR" sz="2400" dirty="0" smtClean="0"/>
              <a:t> </a:t>
            </a:r>
            <a:r>
              <a:rPr lang="pt-BR" sz="2400" dirty="0" err="1" smtClean="0"/>
              <a:t>triumpavi</a:t>
            </a:r>
            <a:r>
              <a:rPr lang="pt-BR" sz="2400" dirty="0" smtClean="0"/>
              <a:t>.</a:t>
            </a:r>
          </a:p>
          <a:p>
            <a:endParaRPr lang="es-ES" b="1" i="1" dirty="0" smtClean="0"/>
          </a:p>
          <a:p>
            <a:r>
              <a:rPr lang="es-ES" sz="3200" b="1" i="1" dirty="0" smtClean="0"/>
              <a:t>AMISTAD</a:t>
            </a:r>
          </a:p>
          <a:p>
            <a:r>
              <a:rPr lang="es-ES" sz="2400" dirty="0" smtClean="0"/>
              <a:t>Mi padre me dio un consejo:</a:t>
            </a:r>
          </a:p>
          <a:p>
            <a:r>
              <a:rPr lang="es-ES" sz="2400" dirty="0" smtClean="0"/>
              <a:t>Si caminas solo, iras más rápido</a:t>
            </a:r>
          </a:p>
          <a:p>
            <a:r>
              <a:rPr lang="es-ES" sz="2400" dirty="0" smtClean="0"/>
              <a:t>Si caminas acompañado, llegarás más lejos.</a:t>
            </a:r>
          </a:p>
          <a:p>
            <a:r>
              <a:rPr lang="es-ES" sz="2400" dirty="0" smtClean="0"/>
              <a:t>Siempre con mis amigos triunfamos.</a:t>
            </a:r>
            <a:endParaRPr lang="es-ES" sz="2400" dirty="0"/>
          </a:p>
        </p:txBody>
      </p:sp>
      <p:pic>
        <p:nvPicPr>
          <p:cNvPr id="1026" name="Picture 2"/>
          <p:cNvPicPr>
            <a:picLocks noChangeAspect="1" noChangeArrowheads="1"/>
          </p:cNvPicPr>
          <p:nvPr/>
        </p:nvPicPr>
        <p:blipFill>
          <a:blip r:embed="rId2"/>
          <a:srcRect/>
          <a:stretch>
            <a:fillRect/>
          </a:stretch>
        </p:blipFill>
        <p:spPr bwMode="auto">
          <a:xfrm>
            <a:off x="7398434" y="2122097"/>
            <a:ext cx="3810000" cy="2867025"/>
          </a:xfrm>
          <a:prstGeom prst="rect">
            <a:avLst/>
          </a:prstGeom>
          <a:noFill/>
          <a:ln w="9525">
            <a:noFill/>
            <a:miter lim="800000"/>
            <a:headEnd/>
            <a:tailEnd/>
          </a:ln>
          <a:effectLst/>
        </p:spPr>
      </p:pic>
    </p:spTree>
    <p:extLst>
      <p:ext uri="{BB962C8B-B14F-4D97-AF65-F5344CB8AC3E}">
        <p14:creationId xmlns:p14="http://schemas.microsoft.com/office/powerpoint/2010/main" xmlns="" val="232667521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41400" y="846571"/>
            <a:ext cx="10515600" cy="4351338"/>
          </a:xfrm>
        </p:spPr>
        <p:txBody>
          <a:bodyPr/>
          <a:lstStyle/>
          <a:p>
            <a:pPr marL="0" indent="0">
              <a:buNone/>
            </a:pPr>
            <a:endParaRPr lang="es-ES" dirty="0"/>
          </a:p>
          <a:p>
            <a:pPr marL="0" indent="0">
              <a:buNone/>
            </a:pPr>
            <a:endParaRPr lang="es-ES" dirty="0"/>
          </a:p>
        </p:txBody>
      </p:sp>
      <p:sp>
        <p:nvSpPr>
          <p:cNvPr id="4" name="3 CuadroTexto"/>
          <p:cNvSpPr txBox="1"/>
          <p:nvPr/>
        </p:nvSpPr>
        <p:spPr>
          <a:xfrm>
            <a:off x="815926" y="633045"/>
            <a:ext cx="9889588" cy="2308324"/>
          </a:xfrm>
          <a:prstGeom prst="rect">
            <a:avLst/>
          </a:prstGeom>
          <a:noFill/>
        </p:spPr>
        <p:txBody>
          <a:bodyPr wrap="square" rtlCol="0">
            <a:spAutoFit/>
          </a:bodyPr>
          <a:lstStyle/>
          <a:p>
            <a:r>
              <a:rPr lang="es-ES" sz="3600" b="1" dirty="0" smtClean="0"/>
              <a:t>Lucía Gutiérrez Marín, 2º Bachillerato C</a:t>
            </a:r>
          </a:p>
          <a:p>
            <a:endParaRPr lang="es-ES" sz="3600" b="1" dirty="0" smtClean="0"/>
          </a:p>
          <a:p>
            <a:r>
              <a:rPr lang="es-ES" sz="3600" b="1" dirty="0" smtClean="0"/>
              <a:t>Tú</a:t>
            </a:r>
          </a:p>
          <a:p>
            <a:endParaRPr lang="es-ES" sz="3600" b="1" dirty="0"/>
          </a:p>
        </p:txBody>
      </p:sp>
      <p:pic>
        <p:nvPicPr>
          <p:cNvPr id="12290" name="Picture 2" descr="D:\Users\Manolo\Downloads\large.gif"/>
          <p:cNvPicPr>
            <a:picLocks noChangeAspect="1" noChangeArrowheads="1"/>
          </p:cNvPicPr>
          <p:nvPr/>
        </p:nvPicPr>
        <p:blipFill>
          <a:blip r:embed="rId2"/>
          <a:srcRect/>
          <a:stretch>
            <a:fillRect/>
          </a:stretch>
        </p:blipFill>
        <p:spPr bwMode="auto">
          <a:xfrm>
            <a:off x="7199132" y="3028705"/>
            <a:ext cx="4505530" cy="2021596"/>
          </a:xfrm>
          <a:prstGeom prst="rect">
            <a:avLst/>
          </a:prstGeom>
          <a:noFill/>
        </p:spPr>
      </p:pic>
      <p:sp>
        <p:nvSpPr>
          <p:cNvPr id="6" name="5 Rectángulo"/>
          <p:cNvSpPr/>
          <p:nvPr/>
        </p:nvSpPr>
        <p:spPr>
          <a:xfrm>
            <a:off x="801857" y="2222695"/>
            <a:ext cx="6006905" cy="4524315"/>
          </a:xfrm>
          <a:prstGeom prst="rect">
            <a:avLst/>
          </a:prstGeom>
        </p:spPr>
        <p:txBody>
          <a:bodyPr wrap="square">
            <a:spAutoFit/>
          </a:bodyPr>
          <a:lstStyle/>
          <a:p>
            <a:r>
              <a:rPr lang="es-ES" sz="2400" b="1" dirty="0" smtClean="0"/>
              <a:t>Tú siempre tuviste ese sabor a soledad que sólo existe en las ciudades grandes. Ya no puedo mentirte más, es muy difícil conciliar el sueño después de habértelo regalado a ti.</a:t>
            </a:r>
          </a:p>
          <a:p>
            <a:r>
              <a:rPr lang="es-ES" sz="2400" b="1" dirty="0" smtClean="0"/>
              <a:t> </a:t>
            </a:r>
          </a:p>
          <a:p>
            <a:r>
              <a:rPr lang="el-GR" sz="2400" b="1" dirty="0" smtClean="0"/>
              <a:t>Μπορείτε </a:t>
            </a:r>
            <a:endParaRPr lang="es-ES" sz="2400" b="1" dirty="0" smtClean="0"/>
          </a:p>
          <a:p>
            <a:r>
              <a:rPr lang="el-GR" sz="2400" b="1" dirty="0" smtClean="0"/>
              <a:t>Μπορείτε πάντα είχαν ότι η γεύση της μοναξιάς η οποία υπάρχει μόνο στις μεγάλες πόλεις. Δεν μπορώ να βρίσκονται περισσότερο, είναι πολύ δύσκολο να κοιμηθούν μετά έχουν πει σας που σας έχει δοθεί.</a:t>
            </a:r>
            <a:endParaRPr lang="es-ES" sz="2400" b="1" dirty="0"/>
          </a:p>
        </p:txBody>
      </p:sp>
    </p:spTree>
    <p:extLst>
      <p:ext uri="{BB962C8B-B14F-4D97-AF65-F5344CB8AC3E}">
        <p14:creationId xmlns:p14="http://schemas.microsoft.com/office/powerpoint/2010/main" xmlns="" val="418318382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Irene Gómez Villarreal, 2º Bachillerato A</a:t>
            </a:r>
            <a:endParaRPr lang="es-ES" dirty="0"/>
          </a:p>
        </p:txBody>
      </p:sp>
      <p:sp>
        <p:nvSpPr>
          <p:cNvPr id="3" name="2 Marcador de contenido"/>
          <p:cNvSpPr>
            <a:spLocks noGrp="1"/>
          </p:cNvSpPr>
          <p:nvPr>
            <p:ph idx="1"/>
          </p:nvPr>
        </p:nvSpPr>
        <p:spPr>
          <a:xfrm>
            <a:off x="838201" y="1825625"/>
            <a:ext cx="6758354" cy="4336024"/>
          </a:xfrm>
        </p:spPr>
        <p:txBody>
          <a:bodyPr>
            <a:normAutofit lnSpcReduction="10000"/>
          </a:bodyPr>
          <a:lstStyle/>
          <a:p>
            <a:pPr>
              <a:buNone/>
            </a:pPr>
            <a:r>
              <a:rPr lang="es-ES" sz="3600" b="1" dirty="0" smtClean="0"/>
              <a:t>  Barcos de papel</a:t>
            </a:r>
          </a:p>
          <a:p>
            <a:pPr>
              <a:buNone/>
            </a:pPr>
            <a:endParaRPr lang="es-ES" sz="3600" b="1" dirty="0" smtClean="0"/>
          </a:p>
          <a:p>
            <a:pPr algn="just">
              <a:buNone/>
            </a:pPr>
            <a:r>
              <a:rPr lang="es-ES" sz="3600" dirty="0" smtClean="0"/>
              <a:t>	Golondrinas buscando refugio, buscando el calor de un hogar. Sus alas se han mojado durante el viaje, ya no pueden volar. Ojalá alguien les dijera que los océanos en barcos de papel no se pueden atravesar.</a:t>
            </a:r>
            <a:endParaRPr lang="es-ES" sz="3600" dirty="0"/>
          </a:p>
        </p:txBody>
      </p:sp>
      <p:pic>
        <p:nvPicPr>
          <p:cNvPr id="4" name="3 Imagen" descr="http://2.bp.blogspot.com/-z5333J9gNE8/T-lg_MvK4sI/AAAAAAAAUbo/6MU6bYbEKug/s1600/2120097.jpg"/>
          <p:cNvPicPr/>
          <p:nvPr/>
        </p:nvPicPr>
        <p:blipFill>
          <a:blip r:embed="rId2"/>
          <a:srcRect/>
          <a:stretch>
            <a:fillRect/>
          </a:stretch>
        </p:blipFill>
        <p:spPr bwMode="auto">
          <a:xfrm>
            <a:off x="8102991" y="2644726"/>
            <a:ext cx="3319975" cy="3066757"/>
          </a:xfrm>
          <a:prstGeom prst="rect">
            <a:avLst/>
          </a:prstGeom>
          <a:noFill/>
          <a:ln w="9525">
            <a:noFill/>
            <a:miter lim="800000"/>
            <a:headEnd/>
            <a:tailEnd/>
          </a:ln>
        </p:spPr>
      </p:pic>
    </p:spTree>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Miguel Román Sánchez, </a:t>
            </a:r>
            <a:br>
              <a:rPr lang="es-ES" b="1" dirty="0" smtClean="0"/>
            </a:br>
            <a:r>
              <a:rPr lang="es-ES" b="1" dirty="0" smtClean="0"/>
              <a:t>2º Bachillerato A</a:t>
            </a:r>
            <a:r>
              <a:rPr lang="es-ES" dirty="0" smtClean="0"/>
              <a:t/>
            </a:r>
            <a:br>
              <a:rPr lang="es-ES" dirty="0" smtClean="0"/>
            </a:br>
            <a:endParaRPr lang="es-ES" dirty="0"/>
          </a:p>
        </p:txBody>
      </p:sp>
      <p:sp>
        <p:nvSpPr>
          <p:cNvPr id="3" name="2 Marcador de contenido"/>
          <p:cNvSpPr>
            <a:spLocks noGrp="1"/>
          </p:cNvSpPr>
          <p:nvPr>
            <p:ph idx="1"/>
          </p:nvPr>
        </p:nvSpPr>
        <p:spPr>
          <a:xfrm>
            <a:off x="613116" y="1002664"/>
            <a:ext cx="9656300" cy="5855336"/>
          </a:xfrm>
        </p:spPr>
        <p:txBody>
          <a:bodyPr>
            <a:normAutofit fontScale="25000" lnSpcReduction="20000"/>
          </a:bodyPr>
          <a:lstStyle/>
          <a:p>
            <a:pPr>
              <a:buNone/>
            </a:pPr>
            <a:endParaRPr lang="es-ES" sz="14400" b="1" dirty="0" smtClean="0"/>
          </a:p>
          <a:p>
            <a:pPr>
              <a:buNone/>
            </a:pPr>
            <a:r>
              <a:rPr lang="es-ES" sz="14400" b="1" dirty="0" smtClean="0"/>
              <a:t>	El ciclo</a:t>
            </a:r>
          </a:p>
          <a:p>
            <a:pPr algn="just">
              <a:buNone/>
            </a:pPr>
            <a:r>
              <a:rPr lang="es-ES" sz="3600" dirty="0" smtClean="0"/>
              <a:t/>
            </a:r>
            <a:br>
              <a:rPr lang="es-ES" sz="3600" dirty="0" smtClean="0"/>
            </a:br>
            <a:r>
              <a:rPr lang="es-ES" sz="3600" dirty="0" smtClean="0"/>
              <a:t>	</a:t>
            </a:r>
            <a:r>
              <a:rPr lang="es-ES" sz="8000" dirty="0" smtClean="0"/>
              <a:t>Cuando finalmente vi la escena de mi muerte y todo aquello que la siguió me invadió una serenidad infinita, como si ya no pudiera ocurrir nada peor. Vi cómo después mis vísceras fueron deslizándose fuera de mi cavidad abdominal, como si aún quedase un reducto de vida en ellas que les permitiese huir de aquella tragedia. Sentí pena por perder las tripas que habían digerido desde las primeras papillas de mi madre hasta la última comida de mi vida. No volverían a entrar en el cuerpo. Pero aquel cuerpo no me pertenecía ya. Fue mi mayor consuelo. </a:t>
            </a:r>
          </a:p>
          <a:p>
            <a:pPr algn="just">
              <a:buNone/>
            </a:pPr>
            <a:r>
              <a:rPr lang="es-ES" sz="8000" dirty="0" smtClean="0"/>
              <a:t>		Vi cómo los buitres bajaban desde las rocosas alturas a picotear lo que fue mío, a rasgar la piel que había sido lavada, acariciada y abofeteada durante una vida más corta de lo que a su propietario le hubiera gustado. Vi cómo la podredumbre de la muerte engendraba la nueva vida de tiernas larvas de mosca. Vi cómo, años después, cada partícula de mi ser había cerrado el ciclo y formaba parte de otros que seguirían mis pasos y acabarían tan muertos como yo. Aquello que fue partes de los ojos con los que había visto ahora eran partes de los escarabajos que devoraron los cadáveres de los buitres; aquello que fue carne tan amada era ahora parte de las plantas que crecían en el encañonado río bajo el desfiladero. </a:t>
            </a:r>
          </a:p>
          <a:p>
            <a:pPr algn="just">
              <a:buNone/>
            </a:pPr>
            <a:r>
              <a:rPr lang="es-ES" sz="8000" dirty="0" smtClean="0"/>
              <a:t>		Todo mi ser parecía cada vez más disperso, más integrado en la Tierra.</a:t>
            </a:r>
          </a:p>
          <a:p>
            <a:pPr algn="just">
              <a:buNone/>
            </a:pPr>
            <a:r>
              <a:rPr lang="es-ES" sz="8000" dirty="0" smtClean="0"/>
              <a:t>		Quizá algún día volverían a estar todas juntas de nuevo.</a:t>
            </a:r>
          </a:p>
          <a:p>
            <a:endParaRPr lang="es-ES" sz="3600" dirty="0" smtClean="0"/>
          </a:p>
          <a:p>
            <a:endParaRPr lang="es-ES" sz="3600" dirty="0" smtClean="0"/>
          </a:p>
          <a:p>
            <a:pPr>
              <a:buNone/>
            </a:pPr>
            <a:endParaRPr lang="es-ES" sz="3600" b="1" dirty="0"/>
          </a:p>
        </p:txBody>
      </p:sp>
      <p:pic>
        <p:nvPicPr>
          <p:cNvPr id="38914" name="Picture 2"/>
          <p:cNvPicPr>
            <a:picLocks noChangeAspect="1" noChangeArrowheads="1"/>
          </p:cNvPicPr>
          <p:nvPr/>
        </p:nvPicPr>
        <p:blipFill>
          <a:blip r:embed="rId2"/>
          <a:srcRect/>
          <a:stretch>
            <a:fillRect/>
          </a:stretch>
        </p:blipFill>
        <p:spPr bwMode="auto">
          <a:xfrm>
            <a:off x="9397219" y="339819"/>
            <a:ext cx="2425810" cy="1615589"/>
          </a:xfrm>
          <a:prstGeom prst="rect">
            <a:avLst/>
          </a:prstGeom>
          <a:noFill/>
          <a:ln w="9525">
            <a:noFill/>
            <a:miter lim="800000"/>
            <a:headEnd/>
            <a:tailEnd/>
          </a:ln>
          <a:effectLst/>
        </p:spPr>
      </p:pic>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5164" y="965698"/>
            <a:ext cx="10448636" cy="1062615"/>
          </a:xfrm>
        </p:spPr>
        <p:txBody>
          <a:bodyPr>
            <a:normAutofit fontScale="90000"/>
          </a:bodyPr>
          <a:lstStyle/>
          <a:p>
            <a:r>
              <a:rPr lang="es-ES" dirty="0" smtClean="0"/>
              <a:t/>
            </a:r>
            <a:br>
              <a:rPr lang="es-ES" dirty="0" smtClean="0"/>
            </a:br>
            <a:r>
              <a:rPr lang="es-ES" dirty="0" smtClean="0"/>
              <a:t>Con motivo del IV Centenario de la muerte de CERVANTES.</a:t>
            </a:r>
            <a:br>
              <a:rPr lang="es-ES" dirty="0" smtClean="0"/>
            </a:br>
            <a:r>
              <a:rPr lang="es-ES" dirty="0" smtClean="0"/>
              <a:t>La mujer en El Quijote</a:t>
            </a:r>
            <a:br>
              <a:rPr lang="es-ES" dirty="0" smtClean="0"/>
            </a:br>
            <a:endParaRPr lang="es-ES" dirty="0"/>
          </a:p>
        </p:txBody>
      </p:sp>
      <p:sp>
        <p:nvSpPr>
          <p:cNvPr id="3" name="Marcador de contenido 2"/>
          <p:cNvSpPr>
            <a:spLocks noGrp="1"/>
          </p:cNvSpPr>
          <p:nvPr>
            <p:ph idx="1"/>
          </p:nvPr>
        </p:nvSpPr>
        <p:spPr>
          <a:xfrm>
            <a:off x="838200" y="1985818"/>
            <a:ext cx="10515600" cy="4056208"/>
          </a:xfrm>
        </p:spPr>
        <p:txBody>
          <a:bodyPr>
            <a:normAutofit fontScale="92500" lnSpcReduction="10000"/>
          </a:bodyPr>
          <a:lstStyle/>
          <a:p>
            <a:pPr marL="0" indent="0" algn="just">
              <a:buNone/>
            </a:pPr>
            <a:endParaRPr lang="es-ES" dirty="0" smtClean="0"/>
          </a:p>
          <a:p>
            <a:pPr marL="0" indent="0" algn="just">
              <a:buNone/>
            </a:pPr>
            <a:r>
              <a:rPr lang="es-ES" dirty="0" smtClean="0"/>
              <a:t>… Dorotea no sólo es inteligente, lectora, y actriz, sino también valiente. Ella prefiere dejar su familia y su riqueza para vivir sola en el bosque vestida como hombre para evitar la pena de sus padres. Con el personaje de Dorotea, Cervantes trabaja el perfil de una mujer muy compleja. Esta mujer poderosa es la dama mayor de la tierra de sus padres, y tiene el mismo papel que el primer hijo de la familia. Cuando ella está describiéndose a sí misma en el bosque al cura, el barbero y </a:t>
            </a:r>
            <a:r>
              <a:rPr lang="es-ES" dirty="0" err="1" smtClean="0"/>
              <a:t>Cardenio</a:t>
            </a:r>
            <a:r>
              <a:rPr lang="es-ES" dirty="0" smtClean="0"/>
              <a:t>, dice de ella misma que es una trabajadora independiente que administra y aumenta la riqueza de su familia. Con este poder y riqueza se coloca ella en una clase social alta.</a:t>
            </a:r>
          </a:p>
          <a:p>
            <a:pPr marL="0" indent="0" algn="r">
              <a:buNone/>
            </a:pPr>
            <a:r>
              <a:rPr lang="es-ES" sz="1700" dirty="0" smtClean="0"/>
              <a:t>La voz de la mujer en El Quijote, por Jessica Nelly Universidad de Alabama</a:t>
            </a:r>
            <a:endParaRPr lang="es-ES" sz="1700" dirty="0"/>
          </a:p>
        </p:txBody>
      </p:sp>
    </p:spTree>
    <p:extLst>
      <p:ext uri="{BB962C8B-B14F-4D97-AF65-F5344CB8AC3E}">
        <p14:creationId xmlns:p14="http://schemas.microsoft.com/office/powerpoint/2010/main" xmlns="" val="1805407885"/>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Irene Gómez Villarreal, 2º Bachillerato A</a:t>
            </a:r>
            <a:endParaRPr lang="es-ES" dirty="0"/>
          </a:p>
        </p:txBody>
      </p:sp>
      <p:sp>
        <p:nvSpPr>
          <p:cNvPr id="3" name="2 Marcador de contenido"/>
          <p:cNvSpPr>
            <a:spLocks noGrp="1"/>
          </p:cNvSpPr>
          <p:nvPr>
            <p:ph idx="1"/>
          </p:nvPr>
        </p:nvSpPr>
        <p:spPr>
          <a:xfrm>
            <a:off x="838200" y="1825625"/>
            <a:ext cx="6265985" cy="4350092"/>
          </a:xfrm>
        </p:spPr>
        <p:txBody>
          <a:bodyPr/>
          <a:lstStyle/>
          <a:p>
            <a:pPr>
              <a:buNone/>
            </a:pPr>
            <a:r>
              <a:rPr lang="es-ES" b="1" dirty="0" smtClean="0"/>
              <a:t>	La </a:t>
            </a:r>
            <a:r>
              <a:rPr lang="es-ES" b="1" dirty="0" err="1" smtClean="0"/>
              <a:t>recherche</a:t>
            </a:r>
            <a:endParaRPr lang="es-ES" b="1" dirty="0" smtClean="0"/>
          </a:p>
          <a:p>
            <a:pPr>
              <a:buNone/>
            </a:pPr>
            <a:endParaRPr lang="es-ES" b="1" dirty="0" smtClean="0"/>
          </a:p>
          <a:p>
            <a:pPr>
              <a:buNone/>
            </a:pPr>
            <a:r>
              <a:rPr lang="es-ES" dirty="0" smtClean="0"/>
              <a:t>	Elle </a:t>
            </a:r>
            <a:r>
              <a:rPr lang="es-ES" dirty="0" err="1" smtClean="0"/>
              <a:t>voulait</a:t>
            </a:r>
            <a:r>
              <a:rPr lang="es-ES" dirty="0" smtClean="0"/>
              <a:t> </a:t>
            </a:r>
            <a:r>
              <a:rPr lang="es-ES" dirty="0" err="1" smtClean="0"/>
              <a:t>chercher</a:t>
            </a:r>
            <a:r>
              <a:rPr lang="es-ES" dirty="0" smtClean="0"/>
              <a:t> un </a:t>
            </a:r>
            <a:r>
              <a:rPr lang="es-ES" dirty="0" err="1" smtClean="0"/>
              <a:t>trésor</a:t>
            </a:r>
            <a:r>
              <a:rPr lang="es-ES" dirty="0" smtClean="0"/>
              <a:t> </a:t>
            </a:r>
            <a:r>
              <a:rPr lang="es-ES" dirty="0" err="1" smtClean="0"/>
              <a:t>sans</a:t>
            </a:r>
            <a:r>
              <a:rPr lang="es-ES" dirty="0" smtClean="0"/>
              <a:t> se </a:t>
            </a:r>
            <a:r>
              <a:rPr lang="es-ES" dirty="0" err="1" smtClean="0"/>
              <a:t>rendre</a:t>
            </a:r>
            <a:r>
              <a:rPr lang="es-ES" dirty="0" smtClean="0"/>
              <a:t> </a:t>
            </a:r>
            <a:r>
              <a:rPr lang="es-ES" dirty="0" err="1" smtClean="0"/>
              <a:t>compte</a:t>
            </a:r>
            <a:r>
              <a:rPr lang="es-ES" dirty="0" smtClean="0"/>
              <a:t> </a:t>
            </a:r>
            <a:r>
              <a:rPr lang="es-ES" dirty="0" err="1" smtClean="0"/>
              <a:t>qu’il</a:t>
            </a:r>
            <a:r>
              <a:rPr lang="es-ES" dirty="0" smtClean="0"/>
              <a:t> </a:t>
            </a:r>
            <a:r>
              <a:rPr lang="es-ES" dirty="0" err="1" smtClean="0"/>
              <a:t>était</a:t>
            </a:r>
            <a:r>
              <a:rPr lang="es-ES" dirty="0" smtClean="0"/>
              <a:t> juste en </a:t>
            </a:r>
            <a:r>
              <a:rPr lang="es-ES" dirty="0" err="1" smtClean="0"/>
              <a:t>face</a:t>
            </a:r>
            <a:r>
              <a:rPr lang="es-ES" dirty="0" smtClean="0"/>
              <a:t> </a:t>
            </a:r>
            <a:r>
              <a:rPr lang="es-ES" dirty="0" err="1" smtClean="0"/>
              <a:t>d’elle</a:t>
            </a:r>
            <a:endParaRPr lang="es-ES" dirty="0"/>
          </a:p>
        </p:txBody>
      </p:sp>
      <p:pic>
        <p:nvPicPr>
          <p:cNvPr id="4" name="3 Imagen" descr="http://familiasefectivas.com/images/stories/pareja_espaldas_peq.jpg"/>
          <p:cNvPicPr/>
          <p:nvPr/>
        </p:nvPicPr>
        <p:blipFill>
          <a:blip r:embed="rId2"/>
          <a:srcRect/>
          <a:stretch>
            <a:fillRect/>
          </a:stretch>
        </p:blipFill>
        <p:spPr bwMode="auto">
          <a:xfrm>
            <a:off x="7455876" y="2475913"/>
            <a:ext cx="3798277" cy="2785403"/>
          </a:xfrm>
          <a:prstGeom prst="rect">
            <a:avLst/>
          </a:prstGeom>
          <a:noFill/>
          <a:ln w="9525">
            <a:noFill/>
            <a:miter lim="800000"/>
            <a:headEnd/>
            <a:tailEnd/>
          </a:ln>
        </p:spPr>
      </p:pic>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6473" y="508000"/>
            <a:ext cx="10827327" cy="5668963"/>
          </a:xfrm>
        </p:spPr>
        <p:txBody>
          <a:bodyPr>
            <a:normAutofit fontScale="85000" lnSpcReduction="20000"/>
          </a:bodyPr>
          <a:lstStyle/>
          <a:p>
            <a:pPr marL="0" indent="0">
              <a:buNone/>
            </a:pPr>
            <a:r>
              <a:rPr lang="es-ES" sz="5200" dirty="0"/>
              <a:t>Marina Lucero Grimaldi, 4º ESO B</a:t>
            </a:r>
          </a:p>
          <a:p>
            <a:pPr marL="0" indent="0">
              <a:buNone/>
            </a:pPr>
            <a:r>
              <a:rPr lang="es-ES" dirty="0"/>
              <a:t> </a:t>
            </a:r>
          </a:p>
          <a:p>
            <a:pPr marL="0" indent="0">
              <a:buNone/>
            </a:pPr>
            <a:r>
              <a:rPr lang="en-US" sz="4200" dirty="0"/>
              <a:t>The Dream </a:t>
            </a:r>
            <a:endParaRPr lang="es-ES" sz="4200" dirty="0"/>
          </a:p>
          <a:p>
            <a:pPr marL="0" indent="0">
              <a:buNone/>
            </a:pPr>
            <a:r>
              <a:rPr lang="en-US" dirty="0" smtClean="0"/>
              <a:t>Run, just run, </a:t>
            </a:r>
            <a:endParaRPr lang="es-ES" dirty="0" smtClean="0"/>
          </a:p>
          <a:p>
            <a:pPr marL="0" indent="0">
              <a:buNone/>
            </a:pPr>
            <a:r>
              <a:rPr lang="en-US" dirty="0" smtClean="0"/>
              <a:t>through the wood, </a:t>
            </a:r>
            <a:endParaRPr lang="en-US" dirty="0" smtClean="0"/>
          </a:p>
          <a:p>
            <a:pPr marL="0" indent="0">
              <a:buNone/>
            </a:pPr>
            <a:r>
              <a:rPr lang="en-US" dirty="0" smtClean="0"/>
              <a:t>listening </a:t>
            </a:r>
            <a:r>
              <a:rPr lang="en-US" dirty="0" smtClean="0"/>
              <a:t>to the song of the mockingbirds, </a:t>
            </a:r>
            <a:endParaRPr lang="es-ES" dirty="0" smtClean="0"/>
          </a:p>
          <a:p>
            <a:pPr marL="0" indent="0">
              <a:buNone/>
            </a:pPr>
            <a:r>
              <a:rPr lang="en-US" dirty="0" smtClean="0"/>
              <a:t>feeling the souls of the trees, </a:t>
            </a:r>
            <a:endParaRPr lang="es-ES" dirty="0" smtClean="0"/>
          </a:p>
          <a:p>
            <a:pPr marL="0" indent="0">
              <a:buNone/>
            </a:pPr>
            <a:r>
              <a:rPr lang="en-US" dirty="0" smtClean="0"/>
              <a:t>hearing the whispers of the waterfall </a:t>
            </a:r>
            <a:endParaRPr lang="es-ES" dirty="0" smtClean="0"/>
          </a:p>
          <a:p>
            <a:pPr marL="0" indent="0">
              <a:buNone/>
            </a:pPr>
            <a:r>
              <a:rPr lang="en-US" dirty="0" smtClean="0"/>
              <a:t>and... and... </a:t>
            </a:r>
            <a:endParaRPr lang="es-ES" dirty="0" smtClean="0"/>
          </a:p>
          <a:p>
            <a:pPr marL="0" indent="0">
              <a:buNone/>
            </a:pPr>
            <a:r>
              <a:rPr lang="en-US" dirty="0" smtClean="0"/>
              <a:t>Nothing</a:t>
            </a:r>
            <a:r>
              <a:rPr lang="en-US" dirty="0" smtClean="0"/>
              <a:t>, again in my bed </a:t>
            </a:r>
            <a:endParaRPr lang="es-ES" dirty="0" smtClean="0"/>
          </a:p>
          <a:p>
            <a:pPr marL="0" indent="0">
              <a:buNone/>
            </a:pPr>
            <a:r>
              <a:rPr lang="en-US" dirty="0" smtClean="0"/>
              <a:t>always </a:t>
            </a:r>
            <a:r>
              <a:rPr lang="en-US" dirty="0" smtClean="0"/>
              <a:t>the same dream, </a:t>
            </a:r>
            <a:endParaRPr lang="es-ES" dirty="0" smtClean="0"/>
          </a:p>
          <a:p>
            <a:pPr marL="0" indent="0">
              <a:buNone/>
            </a:pPr>
            <a:r>
              <a:rPr lang="en-US" dirty="0" smtClean="0"/>
              <a:t>always the same wood, </a:t>
            </a:r>
            <a:endParaRPr lang="es-ES" dirty="0" smtClean="0"/>
          </a:p>
          <a:p>
            <a:pPr marL="0" indent="0">
              <a:buNone/>
            </a:pPr>
            <a:r>
              <a:rPr lang="en-US" dirty="0" smtClean="0"/>
              <a:t>always the same fear of that mysterious and well-known face. </a:t>
            </a:r>
            <a:endParaRPr lang="es-ES" dirty="0" smtClean="0"/>
          </a:p>
          <a:p>
            <a:pPr marL="0" indent="0">
              <a:buNone/>
            </a:pPr>
            <a:endParaRPr lang="es-ES" dirty="0"/>
          </a:p>
        </p:txBody>
      </p:sp>
      <p:pic>
        <p:nvPicPr>
          <p:cNvPr id="11266" name="Picture 2" descr="https://lavozdeloslibros.files.wordpress.com/2014/06/chica-bosque-we-heart-it.jpg"/>
          <p:cNvPicPr>
            <a:picLocks noChangeAspect="1" noChangeArrowheads="1"/>
          </p:cNvPicPr>
          <p:nvPr/>
        </p:nvPicPr>
        <p:blipFill>
          <a:blip r:embed="rId3"/>
          <a:srcRect/>
          <a:stretch>
            <a:fillRect/>
          </a:stretch>
        </p:blipFill>
        <p:spPr bwMode="auto">
          <a:xfrm>
            <a:off x="7047913" y="2133599"/>
            <a:ext cx="4122615" cy="2753907"/>
          </a:xfrm>
          <a:prstGeom prst="rect">
            <a:avLst/>
          </a:prstGeom>
          <a:noFill/>
        </p:spPr>
      </p:pic>
    </p:spTree>
    <p:extLst>
      <p:ext uri="{BB962C8B-B14F-4D97-AF65-F5344CB8AC3E}">
        <p14:creationId xmlns:p14="http://schemas.microsoft.com/office/powerpoint/2010/main" xmlns="" val="4172897451"/>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4343" y="1071133"/>
            <a:ext cx="7611190" cy="4809161"/>
          </a:xfrm>
        </p:spPr>
        <p:txBody>
          <a:bodyPr/>
          <a:lstStyle/>
          <a:p>
            <a:pPr marL="0" indent="0">
              <a:buNone/>
            </a:pPr>
            <a:r>
              <a:rPr lang="es-ES" sz="4400" b="1" dirty="0"/>
              <a:t>Lucía Cano Estrada, 3º ESO B</a:t>
            </a:r>
            <a:endParaRPr lang="es-ES" dirty="0"/>
          </a:p>
          <a:p>
            <a:pPr marL="0" indent="0">
              <a:buNone/>
            </a:pPr>
            <a:endParaRPr lang="es-ES" dirty="0"/>
          </a:p>
          <a:p>
            <a:pPr marL="0" indent="0">
              <a:buNone/>
            </a:pPr>
            <a:r>
              <a:rPr lang="en-US" sz="3600" b="1" dirty="0"/>
              <a:t>Sleepless nights </a:t>
            </a:r>
            <a:endParaRPr lang="es-ES" sz="3600" b="1" dirty="0"/>
          </a:p>
          <a:p>
            <a:pPr marL="0" indent="0">
              <a:buNone/>
            </a:pPr>
            <a:r>
              <a:rPr lang="es-ES" dirty="0"/>
              <a:t> </a:t>
            </a:r>
          </a:p>
          <a:p>
            <a:pPr marL="0" indent="0" algn="just">
              <a:buNone/>
            </a:pPr>
            <a:r>
              <a:rPr lang="en-US" sz="3600" dirty="0"/>
              <a:t>When the moonlight went down, her sleepless nights making questions to the stars finished.</a:t>
            </a:r>
            <a:endParaRPr lang="es-ES" sz="3600" dirty="0"/>
          </a:p>
        </p:txBody>
      </p:sp>
      <p:pic>
        <p:nvPicPr>
          <p:cNvPr id="4" name="3 Imagen"/>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8468751" y="2321168"/>
            <a:ext cx="3122784" cy="2956389"/>
          </a:xfrm>
          <a:prstGeom prst="rect">
            <a:avLst/>
          </a:prstGeom>
        </p:spPr>
      </p:pic>
    </p:spTree>
    <p:extLst>
      <p:ext uri="{BB962C8B-B14F-4D97-AF65-F5344CB8AC3E}">
        <p14:creationId xmlns:p14="http://schemas.microsoft.com/office/powerpoint/2010/main" xmlns="" val="383920882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46545" y="692726"/>
            <a:ext cx="7301701" cy="5665871"/>
          </a:xfrm>
        </p:spPr>
        <p:txBody>
          <a:bodyPr>
            <a:normAutofit fontScale="62500" lnSpcReduction="20000"/>
          </a:bodyPr>
          <a:lstStyle/>
          <a:p>
            <a:pPr algn="just"/>
            <a:r>
              <a:rPr lang="es-ES" sz="7000" b="1" dirty="0"/>
              <a:t>Daniel Lucero Grimaldi, 2º </a:t>
            </a:r>
            <a:r>
              <a:rPr lang="es-ES" sz="7000" b="1" dirty="0" smtClean="0"/>
              <a:t>Bachillerato A</a:t>
            </a:r>
            <a:endParaRPr lang="es-ES" sz="7000" b="1" dirty="0"/>
          </a:p>
          <a:p>
            <a:pPr algn="just"/>
            <a:r>
              <a:rPr lang="es-ES" dirty="0"/>
              <a:t> </a:t>
            </a:r>
          </a:p>
          <a:p>
            <a:pPr algn="just"/>
            <a:r>
              <a:rPr lang="en-US" sz="6500" b="1" i="1" dirty="0"/>
              <a:t>An old song</a:t>
            </a:r>
            <a:endParaRPr lang="es-ES" sz="6500" dirty="0"/>
          </a:p>
          <a:p>
            <a:pPr algn="just"/>
            <a:r>
              <a:rPr lang="en-US" sz="6500" i="1" dirty="0"/>
              <a:t> </a:t>
            </a:r>
            <a:endParaRPr lang="es-ES" sz="6500" dirty="0"/>
          </a:p>
          <a:p>
            <a:pPr algn="just"/>
            <a:r>
              <a:rPr lang="en-US" sz="6500" i="1" dirty="0"/>
              <a:t>If you want to have some swim, the fireplace´s free. My </a:t>
            </a:r>
            <a:r>
              <a:rPr lang="en-US" sz="6500" i="1" dirty="0" err="1"/>
              <a:t>broþor</a:t>
            </a:r>
            <a:r>
              <a:rPr lang="en-US" sz="6500" i="1" dirty="0"/>
              <a:t> is next to me, </a:t>
            </a:r>
            <a:r>
              <a:rPr lang="en-US" sz="6500" i="1" dirty="0" err="1"/>
              <a:t>´cause</a:t>
            </a:r>
            <a:r>
              <a:rPr lang="en-US" sz="6500" i="1" dirty="0"/>
              <a:t> we´ve win, </a:t>
            </a:r>
            <a:r>
              <a:rPr lang="en-US" sz="6500" i="1" dirty="0" err="1"/>
              <a:t>´cause</a:t>
            </a:r>
            <a:r>
              <a:rPr lang="en-US" sz="6500" i="1" dirty="0"/>
              <a:t> we´ve win. Our </a:t>
            </a:r>
            <a:r>
              <a:rPr lang="en-US" sz="6500" i="1" dirty="0" err="1"/>
              <a:t>cwenan</a:t>
            </a:r>
            <a:r>
              <a:rPr lang="en-US" sz="6500" i="1" dirty="0"/>
              <a:t> ´re enjoying, and that´s not annoying, </a:t>
            </a:r>
            <a:r>
              <a:rPr lang="en-US" sz="6500" i="1" dirty="0" err="1"/>
              <a:t>´cause</a:t>
            </a:r>
            <a:r>
              <a:rPr lang="en-US" sz="6500" i="1" dirty="0"/>
              <a:t> we´ve win, </a:t>
            </a:r>
            <a:r>
              <a:rPr lang="en-US" sz="6500" i="1" dirty="0" err="1"/>
              <a:t>´cause</a:t>
            </a:r>
            <a:r>
              <a:rPr lang="en-US" sz="6500" i="1" dirty="0"/>
              <a:t> we´ve win.</a:t>
            </a:r>
            <a:endParaRPr lang="es-ES" sz="6500" dirty="0"/>
          </a:p>
        </p:txBody>
      </p:sp>
      <p:pic>
        <p:nvPicPr>
          <p:cNvPr id="4" name="officeArt object"/>
          <p:cNvPicPr/>
          <p:nvPr/>
        </p:nvPicPr>
        <p:blipFill>
          <a:blip r:embed="rId2">
            <a:extLst/>
          </a:blip>
          <a:stretch>
            <a:fillRect/>
          </a:stretch>
        </p:blipFill>
        <p:spPr>
          <a:xfrm>
            <a:off x="8891514" y="1927275"/>
            <a:ext cx="2629925" cy="4217230"/>
          </a:xfrm>
          <a:prstGeom prst="rect">
            <a:avLst/>
          </a:prstGeom>
          <a:ln w="12700" cap="flat">
            <a:noFill/>
            <a:miter lim="400000"/>
          </a:ln>
          <a:effectLst/>
        </p:spPr>
      </p:pic>
    </p:spTree>
    <p:extLst>
      <p:ext uri="{BB962C8B-B14F-4D97-AF65-F5344CB8AC3E}">
        <p14:creationId xmlns:p14="http://schemas.microsoft.com/office/powerpoint/2010/main" xmlns="" val="53195481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88817" y="689317"/>
            <a:ext cx="7837731" cy="5289451"/>
          </a:xfrm>
        </p:spPr>
        <p:txBody>
          <a:bodyPr/>
          <a:lstStyle/>
          <a:p>
            <a:pPr marL="0" indent="0">
              <a:buNone/>
            </a:pPr>
            <a:r>
              <a:rPr lang="es-ES" sz="4400" b="1" dirty="0"/>
              <a:t>Claudia Cano Estrada, </a:t>
            </a:r>
            <a:endParaRPr lang="es-ES" sz="4400" b="1" dirty="0" smtClean="0"/>
          </a:p>
          <a:p>
            <a:pPr marL="0" indent="0">
              <a:buNone/>
            </a:pPr>
            <a:r>
              <a:rPr lang="es-ES" sz="4400" b="1" dirty="0" smtClean="0"/>
              <a:t>2º Bachillerato </a:t>
            </a:r>
            <a:r>
              <a:rPr lang="es-ES" sz="4400" b="1" dirty="0"/>
              <a:t>B</a:t>
            </a:r>
          </a:p>
          <a:p>
            <a:pPr marL="0" indent="0">
              <a:buNone/>
            </a:pPr>
            <a:endParaRPr lang="es-ES" dirty="0"/>
          </a:p>
          <a:p>
            <a:pPr marL="0" indent="0">
              <a:buNone/>
            </a:pPr>
            <a:r>
              <a:rPr lang="en-US" sz="3600" b="1" dirty="0"/>
              <a:t>Salty wish</a:t>
            </a:r>
            <a:endParaRPr lang="es-ES" sz="3600" b="1" dirty="0"/>
          </a:p>
          <a:p>
            <a:pPr marL="0" indent="0">
              <a:buNone/>
            </a:pPr>
            <a:endParaRPr lang="en-US" sz="3600" dirty="0" smtClean="0"/>
          </a:p>
          <a:p>
            <a:pPr marL="0" indent="0" algn="just">
              <a:buNone/>
            </a:pPr>
            <a:r>
              <a:rPr lang="en-US" sz="3600" dirty="0" smtClean="0"/>
              <a:t>Once </a:t>
            </a:r>
            <a:r>
              <a:rPr lang="en-US" sz="3600" dirty="0"/>
              <a:t>upon a time, there was a little boy made of salt. He wanted one simple thing from life: to feel the cold sea</a:t>
            </a:r>
            <a:r>
              <a:rPr lang="en-US" dirty="0"/>
              <a:t>.</a:t>
            </a:r>
            <a:endParaRPr lang="es-ES" dirty="0"/>
          </a:p>
          <a:p>
            <a:pPr marL="0" indent="0">
              <a:buNone/>
            </a:pPr>
            <a:endParaRPr lang="es-ES" dirty="0"/>
          </a:p>
        </p:txBody>
      </p:sp>
      <p:pic>
        <p:nvPicPr>
          <p:cNvPr id="4" name="3 Imagen" descr="C:\Users\Claudia\Pictures\Saved Pictures\niño sal.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412481" y="1589650"/>
            <a:ext cx="2996417" cy="2349303"/>
          </a:xfrm>
          <a:prstGeom prst="rect">
            <a:avLst/>
          </a:prstGeom>
          <a:noFill/>
          <a:ln>
            <a:noFill/>
          </a:ln>
        </p:spPr>
      </p:pic>
    </p:spTree>
    <p:extLst>
      <p:ext uri="{BB962C8B-B14F-4D97-AF65-F5344CB8AC3E}">
        <p14:creationId xmlns:p14="http://schemas.microsoft.com/office/powerpoint/2010/main" xmlns="" val="1703465979"/>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2989" y="1139484"/>
            <a:ext cx="2436642" cy="1624428"/>
          </a:xfrm>
          <a:prstGeom prst="rect">
            <a:avLst/>
          </a:prstGeom>
          <a:solidFill>
            <a:srgbClr val="FFFFFF"/>
          </a:solidFill>
        </p:spPr>
      </p:pic>
      <p:pic>
        <p:nvPicPr>
          <p:cNvPr id="204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67655" y="4691110"/>
            <a:ext cx="2294462" cy="1723758"/>
          </a:xfrm>
          <a:prstGeom prst="rect">
            <a:avLst/>
          </a:prstGeom>
          <a:solidFill>
            <a:srgbClr val="FFFFFF"/>
          </a:solidFill>
        </p:spPr>
      </p:pic>
      <p:sp>
        <p:nvSpPr>
          <p:cNvPr id="5" name="Rectangle 4"/>
          <p:cNvSpPr>
            <a:spLocks noChangeArrowheads="1"/>
          </p:cNvSpPr>
          <p:nvPr/>
        </p:nvSpPr>
        <p:spPr bwMode="auto">
          <a:xfrm>
            <a:off x="635000" y="3754583"/>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6" name="Rectángulo 5"/>
          <p:cNvSpPr/>
          <p:nvPr/>
        </p:nvSpPr>
        <p:spPr>
          <a:xfrm>
            <a:off x="478301" y="0"/>
            <a:ext cx="8243667" cy="6784608"/>
          </a:xfrm>
          <a:prstGeom prst="rect">
            <a:avLst/>
          </a:prstGeom>
        </p:spPr>
        <p:txBody>
          <a:bodyPr wrap="square">
            <a:spAutoFit/>
          </a:bodyPr>
          <a:lstStyle/>
          <a:p>
            <a:pPr algn="ctr">
              <a:lnSpc>
                <a:spcPct val="115000"/>
              </a:lnSpc>
              <a:spcAft>
                <a:spcPts val="1000"/>
              </a:spcAft>
            </a:pPr>
            <a:endParaRPr lang="de-DE" u="sng"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de-DE" sz="4400" b="1" dirty="0" smtClean="0">
                <a:effectLst/>
                <a:latin typeface="Calibri" panose="020F0502020204030204" pitchFamily="34" charset="0"/>
                <a:ea typeface="Calibri" panose="020F0502020204030204" pitchFamily="34" charset="0"/>
                <a:cs typeface="Times New Roman" panose="02020603050405020304" pitchFamily="18" charset="0"/>
              </a:rPr>
              <a:t>Celia Domínguez de Sarriá, </a:t>
            </a:r>
          </a:p>
          <a:p>
            <a:pPr algn="ctr">
              <a:lnSpc>
                <a:spcPct val="115000"/>
              </a:lnSpc>
              <a:spcAft>
                <a:spcPts val="1000"/>
              </a:spcAft>
            </a:pPr>
            <a:r>
              <a:rPr lang="de-DE" sz="4400" b="1" dirty="0" smtClean="0">
                <a:effectLst/>
                <a:latin typeface="Calibri" panose="020F0502020204030204" pitchFamily="34" charset="0"/>
                <a:ea typeface="Calibri" panose="020F0502020204030204" pitchFamily="34" charset="0"/>
                <a:cs typeface="Times New Roman" panose="02020603050405020304" pitchFamily="18" charset="0"/>
              </a:rPr>
              <a:t>Primero de Bachillerato B</a:t>
            </a:r>
          </a:p>
          <a:p>
            <a:pPr>
              <a:lnSpc>
                <a:spcPct val="115000"/>
              </a:lnSpc>
              <a:spcAft>
                <a:spcPts val="1000"/>
              </a:spcAft>
            </a:pPr>
            <a:r>
              <a:rPr lang="de-DE" sz="4400" b="1" dirty="0" smtClean="0">
                <a:effectLst/>
                <a:latin typeface="Calibri" panose="020F0502020204030204" pitchFamily="34" charset="0"/>
                <a:ea typeface="Calibri" panose="020F0502020204030204" pitchFamily="34" charset="0"/>
                <a:cs typeface="Times New Roman" panose="02020603050405020304" pitchFamily="18" charset="0"/>
              </a:rPr>
              <a:t>Wechsel</a:t>
            </a:r>
            <a:endParaRPr lang="es-ES" sz="4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de-DE" sz="2000" b="1" dirty="0" smtClean="0">
                <a:effectLst/>
                <a:latin typeface="Calibri" panose="020F0502020204030204" pitchFamily="34" charset="0"/>
                <a:ea typeface="Calibri" panose="020F0502020204030204" pitchFamily="34" charset="0"/>
                <a:cs typeface="Times New Roman" panose="02020603050405020304" pitchFamily="18" charset="0"/>
              </a:rPr>
              <a:t>Ich bin hier, in einem Wald. Ich kann den Mond oder die Sonne nicht sehen. Es gibt Krieg und Tod . Viele unschuldige Menschen und Träume sterben lautlos. Es gibt kein Vertrauen oder Erbarmen. Alles wird dunkel. Ich bin die nächste...</a:t>
            </a:r>
            <a:endParaRPr lang="es-ES"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de-DE" sz="2000" b="1" dirty="0" smtClean="0">
                <a:effectLst/>
                <a:latin typeface="Calibri" panose="020F0502020204030204" pitchFamily="34" charset="0"/>
                <a:ea typeface="Calibri" panose="020F0502020204030204" pitchFamily="34" charset="0"/>
                <a:cs typeface="Times New Roman" panose="02020603050405020304" pitchFamily="18" charset="0"/>
              </a:rPr>
              <a:t>Plötzlich sehe ich etwas in der Ferne: ein Licht. Gleichkeit, Wahrheit, Menschlichkeit, Frieden... Ich gehe hin. Dann erfüllen mich positive Gedanken.  Wir sind nicht schuldig daran Menschen zu sein. Keine Wissenschaft kann sagen, was das Leben ist... Ich schaue  in den blauen Himmel. Zum ersten mal lächle ich...</a:t>
            </a:r>
            <a:endParaRPr lang="es-E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43049700"/>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17452" y="1713206"/>
            <a:ext cx="6710005" cy="917452"/>
          </a:xfrm>
        </p:spPr>
        <p:txBody>
          <a:bodyPr>
            <a:noAutofit/>
          </a:bodyPr>
          <a:lstStyle/>
          <a:p>
            <a:pPr algn="l"/>
            <a:r>
              <a:rPr lang="es-ES" sz="4400" dirty="0" smtClean="0"/>
              <a:t/>
            </a:r>
            <a:br>
              <a:rPr lang="es-ES" sz="4400" dirty="0" smtClean="0"/>
            </a:br>
            <a:r>
              <a:rPr lang="es-ES" sz="4400" dirty="0" smtClean="0"/>
              <a:t/>
            </a:r>
            <a:br>
              <a:rPr lang="es-ES" sz="4400" dirty="0" smtClean="0"/>
            </a:br>
            <a:r>
              <a:rPr lang="es-ES" sz="4400" dirty="0" smtClean="0"/>
              <a:t/>
            </a:r>
            <a:br>
              <a:rPr lang="es-ES" sz="4400" dirty="0" smtClean="0"/>
            </a:br>
            <a:r>
              <a:rPr lang="es-ES" sz="4400" dirty="0" smtClean="0"/>
              <a:t>Ángela Rodríguez Parra Primero de Bachillerato B</a:t>
            </a:r>
            <a:br>
              <a:rPr lang="es-ES" sz="4400" dirty="0" smtClean="0"/>
            </a:br>
            <a:r>
              <a:rPr lang="es-ES" sz="4400" dirty="0" smtClean="0"/>
              <a:t/>
            </a:r>
            <a:br>
              <a:rPr lang="es-ES" sz="4400" dirty="0" smtClean="0"/>
            </a:br>
            <a:r>
              <a:rPr lang="es-ES" sz="4400" dirty="0" err="1" smtClean="0"/>
              <a:t>Alles</a:t>
            </a:r>
            <a:r>
              <a:rPr lang="es-ES" sz="4400" dirty="0" smtClean="0"/>
              <a:t> </a:t>
            </a:r>
            <a:r>
              <a:rPr lang="es-ES" sz="4400" dirty="0" err="1" smtClean="0"/>
              <a:t>war</a:t>
            </a:r>
            <a:r>
              <a:rPr lang="es-ES" sz="4400" dirty="0" smtClean="0"/>
              <a:t> </a:t>
            </a:r>
            <a:r>
              <a:rPr lang="es-ES" sz="4400" dirty="0" err="1" smtClean="0"/>
              <a:t>perfekt</a:t>
            </a:r>
            <a:endParaRPr lang="es-ES" sz="4400" dirty="0"/>
          </a:p>
        </p:txBody>
      </p:sp>
      <p:sp>
        <p:nvSpPr>
          <p:cNvPr id="3" name="Subtítulo 2"/>
          <p:cNvSpPr>
            <a:spLocks noGrp="1"/>
          </p:cNvSpPr>
          <p:nvPr>
            <p:ph type="subTitle" idx="1"/>
          </p:nvPr>
        </p:nvSpPr>
        <p:spPr>
          <a:xfrm>
            <a:off x="520504" y="2771335"/>
            <a:ext cx="8109243" cy="984737"/>
          </a:xfrm>
        </p:spPr>
        <p:txBody>
          <a:bodyPr>
            <a:normAutofit fontScale="25000" lnSpcReduction="20000"/>
          </a:bodyPr>
          <a:lstStyle/>
          <a:p>
            <a:pPr algn="r"/>
            <a:r>
              <a:rPr lang="es-ES" dirty="0"/>
              <a:t> </a:t>
            </a:r>
          </a:p>
          <a:p>
            <a:pPr algn="just"/>
            <a:r>
              <a:rPr lang="es-ES" sz="12800" b="1" dirty="0"/>
              <a:t>         </a:t>
            </a:r>
            <a:r>
              <a:rPr lang="es-ES" sz="12800" b="1" dirty="0" err="1" smtClean="0"/>
              <a:t>Alles</a:t>
            </a:r>
            <a:r>
              <a:rPr lang="es-ES" sz="12800" b="1" dirty="0" smtClean="0"/>
              <a:t> </a:t>
            </a:r>
            <a:r>
              <a:rPr lang="es-ES" sz="12800" b="1" dirty="0" err="1"/>
              <a:t>war</a:t>
            </a:r>
            <a:r>
              <a:rPr lang="es-ES" sz="12800" b="1" dirty="0"/>
              <a:t> </a:t>
            </a:r>
            <a:r>
              <a:rPr lang="es-ES" sz="12800" b="1" dirty="0" err="1"/>
              <a:t>perfekt</a:t>
            </a:r>
            <a:r>
              <a:rPr lang="es-ES" sz="12800" b="1" dirty="0"/>
              <a:t>, </a:t>
            </a:r>
            <a:r>
              <a:rPr lang="es-ES" sz="12800" b="1" dirty="0" err="1"/>
              <a:t>alles</a:t>
            </a:r>
            <a:r>
              <a:rPr lang="es-ES" sz="12800" b="1" dirty="0"/>
              <a:t> </a:t>
            </a:r>
            <a:r>
              <a:rPr lang="es-ES" sz="12800" b="1" dirty="0" err="1"/>
              <a:t>war</a:t>
            </a:r>
            <a:r>
              <a:rPr lang="es-ES" sz="12800" b="1" dirty="0"/>
              <a:t> ideal… bis </a:t>
            </a:r>
            <a:r>
              <a:rPr lang="es-ES" sz="12800" b="1" dirty="0" err="1"/>
              <a:t>Sie</a:t>
            </a:r>
            <a:r>
              <a:rPr lang="es-ES" sz="12800" b="1" dirty="0"/>
              <a:t> </a:t>
            </a:r>
            <a:r>
              <a:rPr lang="es-ES" sz="12800" b="1" dirty="0" err="1"/>
              <a:t>kamen</a:t>
            </a:r>
            <a:r>
              <a:rPr lang="es-ES" sz="12800" b="1" dirty="0"/>
              <a:t>. </a:t>
            </a:r>
            <a:r>
              <a:rPr lang="es-ES" sz="12800" b="1" dirty="0" err="1"/>
              <a:t>Sie</a:t>
            </a:r>
            <a:r>
              <a:rPr lang="es-ES" sz="12800" b="1" dirty="0"/>
              <a:t> </a:t>
            </a:r>
            <a:r>
              <a:rPr lang="es-ES" sz="12800" b="1" dirty="0" err="1"/>
              <a:t>haben</a:t>
            </a:r>
            <a:r>
              <a:rPr lang="es-ES" sz="12800" b="1" dirty="0"/>
              <a:t> </a:t>
            </a:r>
            <a:r>
              <a:rPr lang="es-ES" sz="12800" b="1" dirty="0" err="1"/>
              <a:t>uns</a:t>
            </a:r>
            <a:r>
              <a:rPr lang="es-ES" sz="12800" b="1" dirty="0"/>
              <a:t> </a:t>
            </a:r>
            <a:r>
              <a:rPr lang="es-ES" sz="12800" b="1" dirty="0" err="1" smtClean="0"/>
              <a:t>alles</a:t>
            </a:r>
            <a:r>
              <a:rPr lang="es-ES" sz="12800" b="1" dirty="0" smtClean="0"/>
              <a:t> </a:t>
            </a:r>
            <a:r>
              <a:rPr lang="es-ES" sz="12800" b="1" dirty="0" err="1" smtClean="0"/>
              <a:t>gestohlen</a:t>
            </a:r>
            <a:r>
              <a:rPr lang="es-ES" sz="12800" b="1" dirty="0" smtClean="0"/>
              <a:t> </a:t>
            </a:r>
            <a:r>
              <a:rPr lang="es-ES" sz="12800" b="1" dirty="0"/>
              <a:t>, </a:t>
            </a:r>
            <a:r>
              <a:rPr lang="es-ES" sz="12800" b="1" dirty="0" err="1"/>
              <a:t>unsere</a:t>
            </a:r>
            <a:r>
              <a:rPr lang="es-ES" sz="12800" b="1" dirty="0"/>
              <a:t> </a:t>
            </a:r>
            <a:r>
              <a:rPr lang="es-ES" sz="12800" b="1" dirty="0" err="1"/>
              <a:t>Häuser</a:t>
            </a:r>
            <a:r>
              <a:rPr lang="es-ES" sz="12800" b="1" dirty="0"/>
              <a:t>, </a:t>
            </a:r>
            <a:r>
              <a:rPr lang="es-ES" sz="12800" b="1" dirty="0" err="1"/>
              <a:t>unsere</a:t>
            </a:r>
            <a:r>
              <a:rPr lang="es-ES" sz="12800" b="1" dirty="0"/>
              <a:t> </a:t>
            </a:r>
            <a:r>
              <a:rPr lang="es-ES" sz="12800" b="1" dirty="0" err="1"/>
              <a:t>Familien</a:t>
            </a:r>
            <a:r>
              <a:rPr lang="es-ES" sz="12800" b="1" dirty="0"/>
              <a:t> , </a:t>
            </a:r>
            <a:r>
              <a:rPr lang="es-ES" sz="12800" b="1" dirty="0" err="1"/>
              <a:t>unser</a:t>
            </a:r>
            <a:r>
              <a:rPr lang="es-ES" sz="12800" b="1" dirty="0"/>
              <a:t> </a:t>
            </a:r>
            <a:r>
              <a:rPr lang="es-ES" sz="12800" b="1" dirty="0" err="1"/>
              <a:t>Gebiet</a:t>
            </a:r>
            <a:r>
              <a:rPr lang="es-ES" sz="12800" b="1" dirty="0"/>
              <a:t>… </a:t>
            </a:r>
            <a:r>
              <a:rPr lang="es-ES" sz="12800" b="1" dirty="0" err="1"/>
              <a:t>Sie</a:t>
            </a:r>
            <a:r>
              <a:rPr lang="es-ES" sz="12800" b="1" dirty="0"/>
              <a:t> </a:t>
            </a:r>
            <a:r>
              <a:rPr lang="es-ES" sz="12800" b="1" dirty="0" err="1" smtClean="0"/>
              <a:t>führten</a:t>
            </a:r>
            <a:r>
              <a:rPr lang="es-ES" sz="12800" b="1" dirty="0" smtClean="0"/>
              <a:t> </a:t>
            </a:r>
            <a:r>
              <a:rPr lang="es-ES" sz="12800" b="1" dirty="0" err="1" smtClean="0"/>
              <a:t>ihre</a:t>
            </a:r>
            <a:r>
              <a:rPr lang="es-ES" sz="12800" b="1" dirty="0" smtClean="0"/>
              <a:t>  </a:t>
            </a:r>
            <a:r>
              <a:rPr lang="es-ES" sz="12800" b="1" dirty="0" err="1"/>
              <a:t>Gesetze</a:t>
            </a:r>
            <a:r>
              <a:rPr lang="es-ES" sz="12800" b="1" dirty="0"/>
              <a:t> </a:t>
            </a:r>
            <a:r>
              <a:rPr lang="es-ES" sz="12800" b="1" dirty="0" err="1"/>
              <a:t>ein</a:t>
            </a:r>
            <a:r>
              <a:rPr lang="es-ES" sz="12800" b="1" dirty="0"/>
              <a:t>. </a:t>
            </a:r>
            <a:r>
              <a:rPr lang="es-ES" sz="12800" b="1" dirty="0" err="1"/>
              <a:t>Einige</a:t>
            </a:r>
            <a:r>
              <a:rPr lang="es-ES" sz="12800" b="1" dirty="0"/>
              <a:t> </a:t>
            </a:r>
            <a:r>
              <a:rPr lang="es-ES" sz="12800" b="1" dirty="0" err="1"/>
              <a:t>konnten</a:t>
            </a:r>
            <a:r>
              <a:rPr lang="es-ES" sz="12800" b="1" dirty="0"/>
              <a:t> </a:t>
            </a:r>
            <a:r>
              <a:rPr lang="es-ES" sz="12800" b="1" dirty="0" err="1"/>
              <a:t>entkommen</a:t>
            </a:r>
            <a:r>
              <a:rPr lang="es-ES" sz="12800" b="1" dirty="0"/>
              <a:t>, </a:t>
            </a:r>
            <a:r>
              <a:rPr lang="es-ES" sz="12800" b="1" dirty="0" err="1"/>
              <a:t>aber</a:t>
            </a:r>
            <a:r>
              <a:rPr lang="es-ES" sz="12800" b="1" dirty="0"/>
              <a:t> </a:t>
            </a:r>
            <a:r>
              <a:rPr lang="es-ES" sz="12800" b="1" dirty="0" err="1"/>
              <a:t>Andere</a:t>
            </a:r>
            <a:r>
              <a:rPr lang="es-ES" sz="12800" b="1" dirty="0"/>
              <a:t> </a:t>
            </a:r>
            <a:r>
              <a:rPr lang="es-ES" sz="12800" b="1" dirty="0" err="1" smtClean="0"/>
              <a:t>konnten</a:t>
            </a:r>
            <a:r>
              <a:rPr lang="es-ES" sz="12800" b="1" dirty="0" smtClean="0"/>
              <a:t>  </a:t>
            </a:r>
            <a:r>
              <a:rPr lang="es-ES" sz="12800" b="1" dirty="0" err="1"/>
              <a:t>nicht</a:t>
            </a:r>
            <a:r>
              <a:rPr lang="es-ES" sz="12800" b="1" dirty="0"/>
              <a:t>… </a:t>
            </a:r>
            <a:r>
              <a:rPr lang="es-ES" sz="12800" b="1" dirty="0" err="1"/>
              <a:t>Wir</a:t>
            </a:r>
            <a:r>
              <a:rPr lang="es-ES" sz="12800" b="1" dirty="0"/>
              <a:t> </a:t>
            </a:r>
            <a:r>
              <a:rPr lang="es-ES" sz="12800" b="1" dirty="0" err="1"/>
              <a:t>hoffen</a:t>
            </a:r>
            <a:r>
              <a:rPr lang="es-ES" sz="12800" b="1" dirty="0"/>
              <a:t>  </a:t>
            </a:r>
            <a:r>
              <a:rPr lang="es-ES" sz="12800" b="1" dirty="0" err="1"/>
              <a:t>nur</a:t>
            </a:r>
            <a:r>
              <a:rPr lang="es-ES" sz="12800" b="1" dirty="0"/>
              <a:t>, </a:t>
            </a:r>
            <a:r>
              <a:rPr lang="es-ES" sz="12800" b="1" dirty="0" err="1"/>
              <a:t>dass</a:t>
            </a:r>
            <a:r>
              <a:rPr lang="es-ES" sz="12800" b="1" dirty="0"/>
              <a:t> </a:t>
            </a:r>
            <a:r>
              <a:rPr lang="es-ES" sz="12800" b="1" dirty="0" err="1"/>
              <a:t>wir</a:t>
            </a:r>
            <a:r>
              <a:rPr lang="es-ES" sz="12800" b="1" dirty="0"/>
              <a:t> in </a:t>
            </a:r>
            <a:r>
              <a:rPr lang="es-ES" sz="12800" b="1" dirty="0" err="1"/>
              <a:t>unser</a:t>
            </a:r>
            <a:r>
              <a:rPr lang="es-ES" sz="12800" b="1" dirty="0"/>
              <a:t> </a:t>
            </a:r>
            <a:r>
              <a:rPr lang="es-ES" sz="12800" b="1" dirty="0" err="1"/>
              <a:t>Land</a:t>
            </a:r>
            <a:r>
              <a:rPr lang="es-ES" sz="12800" b="1" dirty="0"/>
              <a:t> </a:t>
            </a:r>
            <a:r>
              <a:rPr lang="es-ES" sz="12800" b="1" dirty="0" err="1" smtClean="0"/>
              <a:t>zurück</a:t>
            </a:r>
            <a:r>
              <a:rPr lang="es-ES" sz="12800" b="1" dirty="0" smtClean="0"/>
              <a:t> </a:t>
            </a:r>
            <a:r>
              <a:rPr lang="es-ES" sz="12800" b="1" dirty="0" err="1"/>
              <a:t>fahren</a:t>
            </a:r>
            <a:r>
              <a:rPr lang="es-ES" sz="12800" b="1" dirty="0"/>
              <a:t> </a:t>
            </a:r>
            <a:r>
              <a:rPr lang="es-ES" sz="12800" b="1" dirty="0" err="1"/>
              <a:t>und</a:t>
            </a:r>
            <a:r>
              <a:rPr lang="es-ES" sz="12800" b="1" dirty="0"/>
              <a:t> </a:t>
            </a:r>
            <a:r>
              <a:rPr lang="es-ES" sz="12800" b="1" dirty="0" err="1"/>
              <a:t>wir</a:t>
            </a:r>
            <a:r>
              <a:rPr lang="es-ES" sz="12800" b="1" dirty="0"/>
              <a:t> </a:t>
            </a:r>
            <a:r>
              <a:rPr lang="es-ES" sz="12800" b="1" dirty="0" smtClean="0"/>
              <a:t>das </a:t>
            </a:r>
            <a:r>
              <a:rPr lang="es-ES" sz="12800" b="1" dirty="0" err="1" smtClean="0"/>
              <a:t>Niemandsland</a:t>
            </a:r>
            <a:r>
              <a:rPr lang="es-ES" sz="12800" b="1" dirty="0" smtClean="0"/>
              <a:t> </a:t>
            </a:r>
            <a:r>
              <a:rPr lang="es-ES" sz="12800" b="1" dirty="0" err="1"/>
              <a:t>verlassen</a:t>
            </a:r>
            <a:r>
              <a:rPr lang="es-ES" sz="12800" b="1" dirty="0"/>
              <a:t>.</a:t>
            </a:r>
            <a:endParaRPr lang="es-ES" sz="12800" dirty="0"/>
          </a:p>
          <a:p>
            <a:pPr algn="just"/>
            <a:r>
              <a:rPr lang="es-ES" sz="12800" b="1" dirty="0"/>
              <a:t>                                </a:t>
            </a:r>
            <a:endParaRPr lang="es-ES" sz="12800" dirty="0"/>
          </a:p>
          <a:p>
            <a:pPr algn="just"/>
            <a:r>
              <a:rPr lang="es-ES" sz="12800" b="1" dirty="0"/>
              <a:t> </a:t>
            </a:r>
            <a:endParaRPr lang="es-ES" sz="12800" dirty="0"/>
          </a:p>
          <a:p>
            <a:pPr algn="just"/>
            <a:r>
              <a:rPr lang="es-ES" sz="12800" b="1" dirty="0"/>
              <a:t> </a:t>
            </a:r>
            <a:endParaRPr lang="es-ES" sz="12800" dirty="0"/>
          </a:p>
          <a:p>
            <a:pPr algn="just"/>
            <a:r>
              <a:rPr lang="es-ES" sz="12800" b="1" dirty="0"/>
              <a:t> </a:t>
            </a:r>
            <a:endParaRPr lang="es-ES" sz="12800" dirty="0"/>
          </a:p>
          <a:p>
            <a:pPr algn="just"/>
            <a:r>
              <a:rPr lang="es-ES" sz="12800" b="1" dirty="0"/>
              <a:t> </a:t>
            </a:r>
            <a:endParaRPr lang="es-ES" sz="12800" dirty="0"/>
          </a:p>
          <a:p>
            <a:r>
              <a:rPr lang="es-ES" b="1" dirty="0"/>
              <a:t> </a:t>
            </a:r>
            <a:endParaRPr lang="es-ES" dirty="0"/>
          </a:p>
          <a:p>
            <a:endParaRPr lang="es-ES" dirty="0"/>
          </a:p>
        </p:txBody>
      </p:sp>
      <p:pic>
        <p:nvPicPr>
          <p:cNvPr id="3073" name="Picture 1"/>
          <p:cNvPicPr>
            <a:picLocks noChangeAspect="1" noChangeArrowheads="1"/>
          </p:cNvPicPr>
          <p:nvPr/>
        </p:nvPicPr>
        <p:blipFill>
          <a:blip r:embed="rId2"/>
          <a:srcRect/>
          <a:stretch>
            <a:fillRect/>
          </a:stretch>
        </p:blipFill>
        <p:spPr bwMode="auto">
          <a:xfrm>
            <a:off x="8510954" y="425060"/>
            <a:ext cx="2949180" cy="2382253"/>
          </a:xfrm>
          <a:prstGeom prst="rect">
            <a:avLst/>
          </a:prstGeom>
          <a:noFill/>
          <a:ln w="9525">
            <a:noFill/>
            <a:miter lim="800000"/>
            <a:headEnd/>
            <a:tailEnd/>
          </a:ln>
          <a:effectLst/>
        </p:spPr>
      </p:pic>
    </p:spTree>
    <p:extLst>
      <p:ext uri="{BB962C8B-B14F-4D97-AF65-F5344CB8AC3E}">
        <p14:creationId xmlns:p14="http://schemas.microsoft.com/office/powerpoint/2010/main" xmlns="" val="950747233"/>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4131" y="1080036"/>
            <a:ext cx="10641037" cy="4955003"/>
          </a:xfrm>
        </p:spPr>
        <p:txBody>
          <a:bodyPr>
            <a:normAutofit fontScale="92500"/>
          </a:bodyPr>
          <a:lstStyle/>
          <a:p>
            <a:pPr algn="just">
              <a:buNone/>
            </a:pPr>
            <a:r>
              <a:rPr lang="es-ES" b="1" dirty="0" smtClean="0"/>
              <a:t>   …Estaba a punto de cumplir cincuenta. Quizá la mitad de una vida. Pero él no se sentía viejo, tan solo desgastado por el sinfín de pisadas y rostros que había conocido… Durante este tiempo había compartido momentos llenos de vida de adolescentes que, ilusionados, empezaban sus estudios, sus primeros amores y sus primeras decepciones.</a:t>
            </a:r>
            <a:endParaRPr lang="es-ES" dirty="0" smtClean="0"/>
          </a:p>
          <a:p>
            <a:pPr algn="just">
              <a:buNone/>
            </a:pPr>
            <a:r>
              <a:rPr lang="es-ES" b="1" dirty="0" smtClean="0"/>
              <a:t>   Ahora, paciente, viejo, contempla intensos instantes cuyos moradores le contagian: un futuro incierto. Por sus rincones aparecen breves historias, cientos de </a:t>
            </a:r>
            <a:r>
              <a:rPr lang="es-ES" b="1" dirty="0" err="1" smtClean="0"/>
              <a:t>microrrelatos</a:t>
            </a:r>
            <a:r>
              <a:rPr lang="es-ES" b="1" dirty="0" smtClean="0"/>
              <a:t> que, cual energía vital, le infunden ánimos para amanecer cada día junto a esas almas que aspiran a alcanzar su sueño en un cercano mañana…</a:t>
            </a:r>
            <a:endParaRPr lang="es-ES" dirty="0" smtClean="0"/>
          </a:p>
          <a:p>
            <a:pPr algn="just">
              <a:buNone/>
            </a:pPr>
            <a:r>
              <a:rPr lang="es-ES" b="1" dirty="0" smtClean="0"/>
              <a:t>   </a:t>
            </a:r>
          </a:p>
          <a:p>
            <a:pPr algn="just">
              <a:buNone/>
            </a:pPr>
            <a:r>
              <a:rPr lang="es-ES" b="1" dirty="0" smtClean="0"/>
              <a:t>	</a:t>
            </a:r>
            <a:r>
              <a:rPr lang="es-ES" sz="2600" b="1" dirty="0" smtClean="0"/>
              <a:t>AL IES POETA GARCÍA GUTIÉRREZ EN SUS CASI CINCUENTA AÑOS DE EXISTENCIA</a:t>
            </a:r>
            <a:endParaRPr lang="es-ES" sz="2600" dirty="0"/>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23667" y="1066092"/>
            <a:ext cx="9144000" cy="2387600"/>
          </a:xfrm>
        </p:spPr>
        <p:txBody>
          <a:bodyPr>
            <a:normAutofit fontScale="90000"/>
          </a:bodyPr>
          <a:lstStyle/>
          <a:p>
            <a:r>
              <a:rPr lang="es-ES" dirty="0" smtClean="0"/>
              <a:t/>
            </a:r>
            <a:br>
              <a:rPr lang="es-ES" dirty="0" smtClean="0"/>
            </a:br>
            <a:r>
              <a:rPr lang="es-ES" dirty="0" smtClean="0"/>
              <a:t>Muchas gracias </a:t>
            </a:r>
            <a:br>
              <a:rPr lang="es-ES" dirty="0" smtClean="0"/>
            </a:br>
            <a:r>
              <a:rPr lang="es-ES" dirty="0" smtClean="0"/>
              <a:t>por vuestra atención.</a:t>
            </a:r>
            <a:br>
              <a:rPr lang="es-ES" dirty="0" smtClean="0"/>
            </a:br>
            <a:endParaRPr lang="es-ES" dirty="0"/>
          </a:p>
        </p:txBody>
      </p:sp>
      <p:sp>
        <p:nvSpPr>
          <p:cNvPr id="3" name="2 Subtítulo"/>
          <p:cNvSpPr>
            <a:spLocks noGrp="1"/>
          </p:cNvSpPr>
          <p:nvPr>
            <p:ph type="subTitle" idx="1"/>
          </p:nvPr>
        </p:nvSpPr>
        <p:spPr>
          <a:xfrm>
            <a:off x="0" y="3531698"/>
            <a:ext cx="9364394" cy="1729617"/>
          </a:xfrm>
        </p:spPr>
        <p:txBody>
          <a:bodyPr>
            <a:normAutofit/>
          </a:bodyPr>
          <a:lstStyle/>
          <a:p>
            <a:r>
              <a:rPr lang="es-ES" sz="8800" dirty="0" smtClean="0">
                <a:latin typeface="Arabic Typesetting" pitchFamily="66" charset="-78"/>
                <a:cs typeface="Arabic Typesetting" pitchFamily="66" charset="-78"/>
              </a:rPr>
              <a:t>Leer es vivir…</a:t>
            </a:r>
            <a:endParaRPr lang="es-ES" sz="8800" dirty="0">
              <a:latin typeface="Arabic Typesetting" pitchFamily="66" charset="-78"/>
              <a:cs typeface="Arabic Typesetting" pitchFamily="66" charset="-78"/>
            </a:endParaRPr>
          </a:p>
        </p:txBody>
      </p:sp>
      <p:pic>
        <p:nvPicPr>
          <p:cNvPr id="4" name="3 Imagen"/>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7990449" y="2912012"/>
            <a:ext cx="3671669" cy="3249638"/>
          </a:xfrm>
          <a:prstGeom prst="rect">
            <a:avLst/>
          </a:prstGeom>
        </p:spPr>
      </p:pic>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i="1" dirty="0"/>
              <a:t>Die </a:t>
            </a:r>
            <a:r>
              <a:rPr lang="es-ES" b="1" i="1" dirty="0" err="1"/>
              <a:t>Musik</a:t>
            </a:r>
            <a:r>
              <a:rPr lang="es-ES" b="1" dirty="0"/>
              <a:t> de Alberto Guerrero, Andrea Benítez y  Mónica del </a:t>
            </a:r>
            <a:r>
              <a:rPr lang="es-ES" b="1" dirty="0" err="1"/>
              <a:t>Cuvillo</a:t>
            </a:r>
            <a:r>
              <a:rPr lang="es-ES" b="1" dirty="0"/>
              <a:t>. 1º ESO C</a:t>
            </a:r>
            <a:endParaRPr lang="es-ES"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397510" y="1853334"/>
            <a:ext cx="3388745" cy="4782954"/>
          </a:xfrm>
        </p:spPr>
      </p:pic>
    </p:spTree>
    <p:extLst>
      <p:ext uri="{BB962C8B-B14F-4D97-AF65-F5344CB8AC3E}">
        <p14:creationId xmlns:p14="http://schemas.microsoft.com/office/powerpoint/2010/main" xmlns="" val="287525583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1929" y="829360"/>
            <a:ext cx="5520397" cy="1927907"/>
          </a:xfrm>
        </p:spPr>
        <p:txBody>
          <a:bodyPr>
            <a:normAutofit fontScale="90000"/>
          </a:bodyPr>
          <a:lstStyle/>
          <a:p>
            <a:r>
              <a:rPr lang="es-ES" dirty="0" smtClean="0"/>
              <a:t/>
            </a:r>
            <a:br>
              <a:rPr lang="es-ES" dirty="0" smtClean="0"/>
            </a:br>
            <a:r>
              <a:rPr lang="es-ES" b="1" dirty="0" smtClean="0"/>
              <a:t>Cintia Velázquez </a:t>
            </a:r>
            <a:br>
              <a:rPr lang="es-ES" b="1" dirty="0" smtClean="0"/>
            </a:br>
            <a:r>
              <a:rPr lang="es-ES" b="1" dirty="0" smtClean="0"/>
              <a:t>e </a:t>
            </a:r>
            <a:r>
              <a:rPr lang="es-ES" b="1" dirty="0" err="1" smtClean="0"/>
              <a:t>Ina</a:t>
            </a:r>
            <a:r>
              <a:rPr lang="es-ES" b="1" dirty="0" smtClean="0"/>
              <a:t> </a:t>
            </a:r>
            <a:r>
              <a:rPr lang="es-ES" b="1" dirty="0" err="1" smtClean="0"/>
              <a:t>Avestisian</a:t>
            </a:r>
            <a:r>
              <a:rPr lang="es-ES" b="1" dirty="0" smtClean="0"/>
              <a:t> </a:t>
            </a:r>
            <a:br>
              <a:rPr lang="es-ES" b="1" dirty="0" smtClean="0"/>
            </a:br>
            <a:r>
              <a:rPr lang="es-ES" b="1" dirty="0" smtClean="0"/>
              <a:t>2º ESO C</a:t>
            </a:r>
            <a:r>
              <a:rPr lang="es-ES" dirty="0" smtClean="0"/>
              <a:t/>
            </a:r>
            <a:br>
              <a:rPr lang="es-ES" dirty="0" smtClean="0"/>
            </a:br>
            <a:r>
              <a:rPr lang="es-ES" dirty="0" smtClean="0"/>
              <a:t/>
            </a:r>
            <a:br>
              <a:rPr lang="es-ES" dirty="0" smtClean="0"/>
            </a:br>
            <a:r>
              <a:rPr lang="es-ES" b="1" dirty="0" smtClean="0"/>
              <a:t>Die </a:t>
            </a:r>
            <a:r>
              <a:rPr lang="es-ES" b="1" dirty="0" err="1" smtClean="0"/>
              <a:t>Jahreszeiten</a:t>
            </a:r>
            <a:endParaRPr lang="es-ES" b="1"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79102" y="518478"/>
            <a:ext cx="4332848" cy="5958943"/>
          </a:xfrm>
        </p:spPr>
      </p:pic>
    </p:spTree>
    <p:extLst>
      <p:ext uri="{BB962C8B-B14F-4D97-AF65-F5344CB8AC3E}">
        <p14:creationId xmlns:p14="http://schemas.microsoft.com/office/powerpoint/2010/main" xmlns="" val="610129160"/>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r>
              <a:rPr lang="es-ES" dirty="0" smtClean="0"/>
              <a:t/>
            </a:r>
            <a:br>
              <a:rPr lang="es-ES" dirty="0" smtClean="0"/>
            </a:br>
            <a:r>
              <a:rPr lang="es-ES" dirty="0" smtClean="0"/>
              <a:t>Victoria Cano Estrada, 2º ESO D</a:t>
            </a:r>
            <a:br>
              <a:rPr lang="es-ES" dirty="0" smtClean="0"/>
            </a:br>
            <a:r>
              <a:rPr lang="es-ES" dirty="0" smtClean="0"/>
              <a:t/>
            </a:r>
            <a:br>
              <a:rPr lang="es-ES" dirty="0" smtClean="0"/>
            </a:br>
            <a:r>
              <a:rPr lang="es-ES" dirty="0" smtClean="0"/>
              <a:t>Corazón mecánico</a:t>
            </a:r>
            <a:endParaRPr lang="es-ES" dirty="0"/>
          </a:p>
        </p:txBody>
      </p:sp>
      <p:pic>
        <p:nvPicPr>
          <p:cNvPr id="4" name="4 Imagen" descr="corazon mecanico 2"/>
          <p:cNvPicPr>
            <a:picLocks noGrp="1"/>
          </p:cNvPicPr>
          <p:nvPr>
            <p:ph idx="1"/>
          </p:nvPr>
        </p:nvPicPr>
        <p:blipFill>
          <a:blip r:embed="rId2"/>
          <a:stretch>
            <a:fillRect/>
          </a:stretch>
        </p:blipFill>
        <p:spPr>
          <a:xfrm>
            <a:off x="8187398" y="2630659"/>
            <a:ext cx="3418448" cy="2236764"/>
          </a:xfrm>
          <a:prstGeom prst="rect">
            <a:avLst/>
          </a:prstGeom>
        </p:spPr>
      </p:pic>
      <p:sp>
        <p:nvSpPr>
          <p:cNvPr id="307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075" name="Rectangle 3"/>
          <p:cNvSpPr>
            <a:spLocks noChangeArrowheads="1"/>
          </p:cNvSpPr>
          <p:nvPr/>
        </p:nvSpPr>
        <p:spPr bwMode="auto">
          <a:xfrm>
            <a:off x="844061" y="2398540"/>
            <a:ext cx="6049107"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mj-lt"/>
                <a:ea typeface="Times New Roman" pitchFamily="18" charset="0"/>
                <a:cs typeface="Times New Roman" pitchFamily="18" charset="0"/>
              </a:rPr>
              <a:t>Era un chico normal, o eso creía hasta que oyó que, donde debería tener un corazón, sonaba un curioso tic, tac.</a:t>
            </a:r>
            <a:endParaRPr kumimoji="0" lang="es-ES" sz="28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24000" y="742536"/>
            <a:ext cx="8365588" cy="776775"/>
          </a:xfrm>
        </p:spPr>
        <p:txBody>
          <a:bodyPr>
            <a:normAutofit fontScale="90000"/>
          </a:bodyPr>
          <a:lstStyle/>
          <a:p>
            <a:r>
              <a:rPr lang="es-ES" dirty="0" smtClean="0"/>
              <a:t/>
            </a:r>
            <a:br>
              <a:rPr lang="es-ES" dirty="0" smtClean="0"/>
            </a:br>
            <a:r>
              <a:rPr lang="es-ES" dirty="0" smtClean="0"/>
              <a:t/>
            </a:r>
            <a:br>
              <a:rPr lang="es-ES" dirty="0" smtClean="0"/>
            </a:br>
            <a:r>
              <a:rPr lang="es-ES" sz="4000" dirty="0" smtClean="0"/>
              <a:t>Noé Andreu </a:t>
            </a:r>
            <a:r>
              <a:rPr lang="es-ES" sz="4000" dirty="0" err="1" smtClean="0"/>
              <a:t>Doval</a:t>
            </a:r>
            <a:r>
              <a:rPr lang="es-ES" sz="4000" dirty="0" smtClean="0"/>
              <a:t>, 1º ESO D</a:t>
            </a:r>
            <a:br>
              <a:rPr lang="es-ES" sz="4000" dirty="0" smtClean="0"/>
            </a:br>
            <a:r>
              <a:rPr lang="es-ES" sz="4000" dirty="0" smtClean="0"/>
              <a:t>Yo no sé…</a:t>
            </a:r>
            <a:endParaRPr lang="es-ES" sz="4000" dirty="0"/>
          </a:p>
        </p:txBody>
      </p:sp>
      <p:sp>
        <p:nvSpPr>
          <p:cNvPr id="3" name="2 Subtítulo"/>
          <p:cNvSpPr>
            <a:spLocks noGrp="1"/>
          </p:cNvSpPr>
          <p:nvPr>
            <p:ph type="subTitle" idx="1"/>
          </p:nvPr>
        </p:nvSpPr>
        <p:spPr/>
        <p:txBody>
          <a:bodyPr/>
          <a:lstStyle/>
          <a:p>
            <a:endParaRPr lang="es-ES" dirty="0"/>
          </a:p>
        </p:txBody>
      </p:sp>
      <p:pic>
        <p:nvPicPr>
          <p:cNvPr id="2049" name="Picture 1" descr="D:\Users\Manolo\Downloads\Scan0001.jpg"/>
          <p:cNvPicPr>
            <a:picLocks noChangeAspect="1" noChangeArrowheads="1"/>
          </p:cNvPicPr>
          <p:nvPr/>
        </p:nvPicPr>
        <p:blipFill>
          <a:blip r:embed="rId2"/>
          <a:srcRect/>
          <a:stretch>
            <a:fillRect/>
          </a:stretch>
        </p:blipFill>
        <p:spPr bwMode="auto">
          <a:xfrm>
            <a:off x="2278966" y="1697304"/>
            <a:ext cx="6977576" cy="4963749"/>
          </a:xfrm>
          <a:prstGeom prst="rect">
            <a:avLst/>
          </a:prstGeom>
          <a:noFill/>
        </p:spPr>
      </p:pic>
    </p:spTree>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4471" y="562072"/>
            <a:ext cx="10515600" cy="1325563"/>
          </a:xfrm>
        </p:spPr>
        <p:txBody>
          <a:bodyPr>
            <a:normAutofit fontScale="90000"/>
          </a:bodyPr>
          <a:lstStyle/>
          <a:p>
            <a:r>
              <a:rPr lang="es-ES" dirty="0" smtClean="0"/>
              <a:t/>
            </a:r>
            <a:br>
              <a:rPr lang="es-ES" dirty="0" smtClean="0"/>
            </a:br>
            <a:r>
              <a:rPr lang="es-ES" dirty="0" smtClean="0"/>
              <a:t/>
            </a:r>
            <a:br>
              <a:rPr lang="es-ES" dirty="0" smtClean="0"/>
            </a:br>
            <a:r>
              <a:rPr lang="es-ES" dirty="0" smtClean="0"/>
              <a:t>Raquel </a:t>
            </a:r>
            <a:r>
              <a:rPr lang="es-ES" dirty="0" err="1" smtClean="0"/>
              <a:t>Murat</a:t>
            </a:r>
            <a:r>
              <a:rPr lang="es-ES" dirty="0" smtClean="0"/>
              <a:t> García, 2º Bachillerato A</a:t>
            </a:r>
            <a:br>
              <a:rPr lang="es-ES" dirty="0" smtClean="0"/>
            </a:br>
            <a:r>
              <a:rPr lang="es-ES" dirty="0" smtClean="0"/>
              <a:t/>
            </a:r>
            <a:br>
              <a:rPr lang="es-ES" dirty="0" smtClean="0"/>
            </a:br>
            <a:r>
              <a:rPr lang="es-ES" dirty="0" err="1" smtClean="0"/>
              <a:t>Inadvertance</a:t>
            </a:r>
            <a:r>
              <a:rPr lang="es-ES" dirty="0" smtClean="0"/>
              <a:t/>
            </a:r>
            <a:br>
              <a:rPr lang="es-ES" dirty="0" smtClean="0"/>
            </a:br>
            <a:endParaRPr lang="es-ES" dirty="0"/>
          </a:p>
        </p:txBody>
      </p:sp>
      <p:pic>
        <p:nvPicPr>
          <p:cNvPr id="32770" name="Picture 2"/>
          <p:cNvPicPr>
            <a:picLocks noGrp="1" noChangeAspect="1" noChangeArrowheads="1"/>
          </p:cNvPicPr>
          <p:nvPr>
            <p:ph idx="1"/>
          </p:nvPr>
        </p:nvPicPr>
        <p:blipFill>
          <a:blip r:embed="rId2"/>
          <a:srcRect/>
          <a:stretch>
            <a:fillRect/>
          </a:stretch>
        </p:blipFill>
        <p:spPr bwMode="auto">
          <a:xfrm>
            <a:off x="8276153" y="1685511"/>
            <a:ext cx="3263503" cy="4351337"/>
          </a:xfrm>
          <a:prstGeom prst="rect">
            <a:avLst/>
          </a:prstGeom>
          <a:noFill/>
          <a:ln w="9525">
            <a:noFill/>
            <a:miter lim="800000"/>
            <a:headEnd/>
            <a:tailEnd/>
          </a:ln>
          <a:effectLst/>
        </p:spPr>
      </p:pic>
      <p:sp>
        <p:nvSpPr>
          <p:cNvPr id="5" name="4 Rectángulo"/>
          <p:cNvSpPr/>
          <p:nvPr/>
        </p:nvSpPr>
        <p:spPr>
          <a:xfrm>
            <a:off x="909711" y="2491212"/>
            <a:ext cx="6194474" cy="2123658"/>
          </a:xfrm>
          <a:prstGeom prst="rect">
            <a:avLst/>
          </a:prstGeom>
        </p:spPr>
        <p:txBody>
          <a:bodyPr wrap="square">
            <a:spAutoFit/>
          </a:bodyPr>
          <a:lstStyle/>
          <a:p>
            <a:r>
              <a:rPr lang="fr-FR" dirty="0" smtClean="0"/>
              <a:t/>
            </a:r>
            <a:br>
              <a:rPr lang="fr-FR" dirty="0" smtClean="0"/>
            </a:br>
            <a:endParaRPr lang="fr-FR" dirty="0" smtClean="0"/>
          </a:p>
          <a:p>
            <a:r>
              <a:rPr lang="fr-FR" sz="3200" dirty="0" smtClean="0"/>
              <a:t>En jouant à cache-cache avec soi-même, la fille se trouvait </a:t>
            </a:r>
            <a:r>
              <a:rPr lang="fr-FR" sz="3200" dirty="0" err="1" smtClean="0"/>
              <a:t>atrappée</a:t>
            </a:r>
            <a:r>
              <a:rPr lang="fr-FR" sz="3200" dirty="0" smtClean="0"/>
              <a:t> dans une cachette parfaite.</a:t>
            </a:r>
            <a:endParaRPr lang="fr-FR" sz="3200" dirty="0"/>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6335" y="548005"/>
            <a:ext cx="10515600" cy="1325563"/>
          </a:xfrm>
        </p:spPr>
        <p:txBody>
          <a:bodyPr>
            <a:normAutofit fontScale="90000"/>
          </a:bodyPr>
          <a:lstStyle/>
          <a:p>
            <a:r>
              <a:rPr lang="es-ES" dirty="0" smtClean="0"/>
              <a:t>Lucía Gutiérrez Marín, 2º Bachillerato C</a:t>
            </a:r>
            <a:br>
              <a:rPr lang="es-ES" dirty="0" smtClean="0"/>
            </a:br>
            <a:r>
              <a:rPr lang="es-ES" dirty="0" smtClean="0"/>
              <a:t/>
            </a:r>
            <a:br>
              <a:rPr lang="es-ES" dirty="0" smtClean="0"/>
            </a:br>
            <a:r>
              <a:rPr lang="es-ES" dirty="0" err="1" smtClean="0"/>
              <a:t>Finis</a:t>
            </a:r>
            <a:endParaRPr lang="es-ES" dirty="0"/>
          </a:p>
        </p:txBody>
      </p:sp>
      <p:sp>
        <p:nvSpPr>
          <p:cNvPr id="3" name="2 Marcador de contenido"/>
          <p:cNvSpPr>
            <a:spLocks noGrp="1"/>
          </p:cNvSpPr>
          <p:nvPr>
            <p:ph idx="1"/>
          </p:nvPr>
        </p:nvSpPr>
        <p:spPr>
          <a:xfrm>
            <a:off x="838200" y="2110154"/>
            <a:ext cx="6941234" cy="4051495"/>
          </a:xfrm>
        </p:spPr>
        <p:txBody>
          <a:bodyPr>
            <a:normAutofit fontScale="92500"/>
          </a:bodyPr>
          <a:lstStyle/>
          <a:p>
            <a:pPr algn="just">
              <a:buNone/>
            </a:pPr>
            <a:r>
              <a:rPr lang="es-ES" dirty="0" smtClean="0"/>
              <a:t>   </a:t>
            </a:r>
            <a:r>
              <a:rPr lang="es-ES" dirty="0" err="1" smtClean="0"/>
              <a:t>Finis</a:t>
            </a:r>
            <a:r>
              <a:rPr lang="es-ES" dirty="0" smtClean="0"/>
              <a:t> Ego te </a:t>
            </a:r>
            <a:r>
              <a:rPr lang="es-ES" dirty="0" err="1" smtClean="0"/>
              <a:t>occidam</a:t>
            </a:r>
            <a:r>
              <a:rPr lang="es-ES" dirty="0" smtClean="0"/>
              <a:t>. </a:t>
            </a:r>
            <a:r>
              <a:rPr lang="es-ES" dirty="0" err="1" smtClean="0"/>
              <a:t>Fecisti</a:t>
            </a:r>
            <a:r>
              <a:rPr lang="es-ES" dirty="0" smtClean="0"/>
              <a:t> me </a:t>
            </a:r>
            <a:r>
              <a:rPr lang="es-ES" dirty="0" err="1" smtClean="0"/>
              <a:t>calamitatem</a:t>
            </a:r>
            <a:r>
              <a:rPr lang="es-ES" dirty="0" smtClean="0"/>
              <a:t>. </a:t>
            </a:r>
            <a:r>
              <a:rPr lang="es-ES" dirty="0" err="1" smtClean="0"/>
              <a:t>Ita</a:t>
            </a:r>
            <a:r>
              <a:rPr lang="es-ES" dirty="0" smtClean="0"/>
              <a:t>, ego id </a:t>
            </a:r>
            <a:r>
              <a:rPr lang="es-ES" dirty="0" err="1" smtClean="0"/>
              <a:t>faciam</a:t>
            </a:r>
            <a:r>
              <a:rPr lang="es-ES" dirty="0" smtClean="0"/>
              <a:t>. </a:t>
            </a:r>
            <a:r>
              <a:rPr lang="es-ES" dirty="0" err="1" smtClean="0"/>
              <a:t>Dicis</a:t>
            </a:r>
            <a:r>
              <a:rPr lang="es-ES" dirty="0" smtClean="0"/>
              <a:t> id </a:t>
            </a:r>
            <a:r>
              <a:rPr lang="es-ES" dirty="0" err="1" smtClean="0"/>
              <a:t>esse</a:t>
            </a:r>
            <a:r>
              <a:rPr lang="es-ES" dirty="0" smtClean="0"/>
              <a:t> </a:t>
            </a:r>
            <a:r>
              <a:rPr lang="es-ES" dirty="0" err="1" smtClean="0"/>
              <a:t>quod</a:t>
            </a:r>
            <a:r>
              <a:rPr lang="es-ES" dirty="0" smtClean="0"/>
              <a:t> </a:t>
            </a:r>
            <a:r>
              <a:rPr lang="es-ES" dirty="0" err="1" smtClean="0"/>
              <a:t>accidam</a:t>
            </a:r>
            <a:r>
              <a:rPr lang="es-ES" dirty="0" smtClean="0"/>
              <a:t> </a:t>
            </a:r>
            <a:r>
              <a:rPr lang="es-ES" dirty="0" err="1" smtClean="0"/>
              <a:t>simil</a:t>
            </a:r>
            <a:r>
              <a:rPr lang="es-ES" dirty="0" smtClean="0"/>
              <a:t> </a:t>
            </a:r>
            <a:r>
              <a:rPr lang="es-ES" dirty="0" err="1" smtClean="0"/>
              <a:t>idem</a:t>
            </a:r>
            <a:r>
              <a:rPr lang="es-ES" dirty="0" smtClean="0"/>
              <a:t> </a:t>
            </a:r>
            <a:r>
              <a:rPr lang="es-ES" dirty="0" err="1" smtClean="0"/>
              <a:t>dico</a:t>
            </a:r>
            <a:r>
              <a:rPr lang="es-ES" dirty="0" smtClean="0"/>
              <a:t>. </a:t>
            </a:r>
            <a:r>
              <a:rPr lang="es-ES" dirty="0" err="1" smtClean="0"/>
              <a:t>Iaculator</a:t>
            </a:r>
            <a:r>
              <a:rPr lang="es-ES" dirty="0" smtClean="0"/>
              <a:t>. </a:t>
            </a:r>
            <a:r>
              <a:rPr lang="es-ES" dirty="0" err="1" smtClean="0"/>
              <a:t>Mortua</a:t>
            </a:r>
            <a:r>
              <a:rPr lang="es-ES" dirty="0" smtClean="0"/>
              <a:t> es. </a:t>
            </a:r>
            <a:r>
              <a:rPr lang="es-ES" dirty="0" err="1" smtClean="0"/>
              <a:t>Speculi</a:t>
            </a:r>
            <a:r>
              <a:rPr lang="es-ES" dirty="0" smtClean="0"/>
              <a:t> </a:t>
            </a:r>
            <a:r>
              <a:rPr lang="es-ES" dirty="0" err="1" smtClean="0"/>
              <a:t>crystallus</a:t>
            </a:r>
            <a:r>
              <a:rPr lang="es-ES" dirty="0" smtClean="0"/>
              <a:t> rubro </a:t>
            </a:r>
            <a:r>
              <a:rPr lang="es-ES" dirty="0" err="1" smtClean="0"/>
              <a:t>tinctus</a:t>
            </a:r>
            <a:r>
              <a:rPr lang="es-ES" dirty="0" smtClean="0"/>
              <a:t> </a:t>
            </a:r>
            <a:r>
              <a:rPr lang="es-ES" dirty="0" err="1" smtClean="0"/>
              <a:t>est</a:t>
            </a:r>
            <a:r>
              <a:rPr lang="es-ES" dirty="0" smtClean="0"/>
              <a:t>. </a:t>
            </a:r>
          </a:p>
          <a:p>
            <a:pPr algn="just">
              <a:buNone/>
            </a:pPr>
            <a:endParaRPr lang="es-ES" dirty="0" smtClean="0"/>
          </a:p>
          <a:p>
            <a:pPr algn="just">
              <a:buNone/>
            </a:pPr>
            <a:r>
              <a:rPr lang="es-ES" dirty="0" smtClean="0"/>
              <a:t>   Final</a:t>
            </a:r>
          </a:p>
          <a:p>
            <a:pPr algn="just">
              <a:buNone/>
            </a:pPr>
            <a:r>
              <a:rPr lang="es-ES" dirty="0" smtClean="0"/>
              <a:t>	Te voy a matar. Hiciste de mi un desastre. Sí, lo voy a hacer. Dices que es lo que tiene que pasar, yo digo lo mismo al unísono. Disparo. Estás muerta. El cristal del espejo está teñido de rojo.</a:t>
            </a:r>
            <a:endParaRPr lang="es-ES" dirty="0"/>
          </a:p>
        </p:txBody>
      </p:sp>
      <p:sp>
        <p:nvSpPr>
          <p:cNvPr id="33794" name="AutoShape 2" descr="Mostrando tumblr_muj6wuBTIP1s3ovx9o1_5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33795" name="Picture 3" descr="D:\Users\Manolo\Downloads\tumblr_muj6wuBTIP1s3ovx9o1_500.jpg"/>
          <p:cNvPicPr>
            <a:picLocks noChangeAspect="1" noChangeArrowheads="1"/>
          </p:cNvPicPr>
          <p:nvPr/>
        </p:nvPicPr>
        <p:blipFill>
          <a:blip r:embed="rId2"/>
          <a:srcRect/>
          <a:stretch>
            <a:fillRect/>
          </a:stretch>
        </p:blipFill>
        <p:spPr bwMode="auto">
          <a:xfrm>
            <a:off x="8482818" y="2293913"/>
            <a:ext cx="3207434" cy="3310072"/>
          </a:xfrm>
          <a:prstGeom prst="rect">
            <a:avLst/>
          </a:prstGeom>
          <a:noFill/>
        </p:spPr>
      </p:pic>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643" y="1153551"/>
            <a:ext cx="8179191" cy="618978"/>
          </a:xfrm>
        </p:spPr>
        <p:txBody>
          <a:bodyPr>
            <a:normAutofit fontScale="90000"/>
          </a:bodyPr>
          <a:lstStyle/>
          <a:p>
            <a:r>
              <a:rPr lang="es-ES" dirty="0" smtClean="0"/>
              <a:t/>
            </a:r>
            <a:br>
              <a:rPr lang="es-ES" dirty="0" smtClean="0"/>
            </a:br>
            <a:r>
              <a:rPr lang="es-ES" dirty="0" smtClean="0"/>
              <a:t/>
            </a:r>
            <a:br>
              <a:rPr lang="es-ES" dirty="0" smtClean="0"/>
            </a:br>
            <a:r>
              <a:rPr lang="es-ES" dirty="0" smtClean="0"/>
              <a:t>Mª Dolores Castañeda </a:t>
            </a:r>
            <a:r>
              <a:rPr lang="es-ES" dirty="0" err="1" smtClean="0"/>
              <a:t>Paradela</a:t>
            </a:r>
            <a:r>
              <a:rPr lang="es-ES" dirty="0" smtClean="0"/>
              <a:t>, 2º Bachillerato C</a:t>
            </a:r>
            <a:br>
              <a:rPr lang="es-ES" dirty="0" smtClean="0"/>
            </a:br>
            <a:r>
              <a:rPr lang="es-ES" dirty="0" smtClean="0"/>
              <a:t/>
            </a:r>
            <a:br>
              <a:rPr lang="es-ES" dirty="0" smtClean="0"/>
            </a:br>
            <a:r>
              <a:rPr lang="es-ES" dirty="0" smtClean="0"/>
              <a:t/>
            </a:r>
            <a:br>
              <a:rPr lang="es-ES" dirty="0" smtClean="0"/>
            </a:br>
            <a:r>
              <a:rPr lang="es-ES" dirty="0" smtClean="0"/>
              <a:t>    La amistad</a:t>
            </a:r>
            <a:endParaRPr lang="es-ES" dirty="0"/>
          </a:p>
        </p:txBody>
      </p:sp>
      <p:pic>
        <p:nvPicPr>
          <p:cNvPr id="1026" name="Picture 2" descr="C:\Users\Manolo\AppData\Local\Microsoft\Windows\Temporary Internet Files\Content.IE5\O12FWYZQ\SI_20160331_141604.jpg"/>
          <p:cNvPicPr>
            <a:picLocks noGrp="1" noChangeAspect="1" noChangeArrowheads="1"/>
          </p:cNvPicPr>
          <p:nvPr>
            <p:ph idx="1"/>
          </p:nvPr>
        </p:nvPicPr>
        <p:blipFill>
          <a:blip r:embed="rId2" cstate="print"/>
          <a:srcRect/>
          <a:stretch>
            <a:fillRect/>
          </a:stretch>
        </p:blipFill>
        <p:spPr bwMode="auto">
          <a:xfrm>
            <a:off x="5078437" y="1652978"/>
            <a:ext cx="6026241" cy="4438333"/>
          </a:xfrm>
          <a:prstGeom prst="rect">
            <a:avLst/>
          </a:prstGeom>
          <a:noFill/>
        </p:spPr>
      </p:pic>
    </p:spTree>
  </p:cSld>
  <p:clrMapOvr>
    <a:masterClrMapping/>
  </p:clrMapOvr>
  <p:transition spd="slow">
    <p:wipe dir="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906</Words>
  <Application>Microsoft Office PowerPoint</Application>
  <PresentationFormat>Personalizado</PresentationFormat>
  <Paragraphs>147</Paragraphs>
  <Slides>28</Slides>
  <Notes>1</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ACTO DE LECTURA DE LOS MICRORRELATOS GANADORES </vt:lpstr>
      <vt:lpstr> Con motivo del IV Centenario de la muerte de CERVANTES. La mujer en El Quijote </vt:lpstr>
      <vt:lpstr>Die Musik de Alberto Guerrero, Andrea Benítez y  Mónica del Cuvillo. 1º ESO C</vt:lpstr>
      <vt:lpstr> Cintia Velázquez  e Ina Avestisian  2º ESO C  Die Jahreszeiten</vt:lpstr>
      <vt:lpstr>  Victoria Cano Estrada, 2º ESO D  Corazón mecánico</vt:lpstr>
      <vt:lpstr>  Noé Andreu Doval, 1º ESO D Yo no sé…</vt:lpstr>
      <vt:lpstr>  Raquel Murat García, 2º Bachillerato A  Inadvertance </vt:lpstr>
      <vt:lpstr>Lucía Gutiérrez Marín, 2º Bachillerato C  Finis</vt:lpstr>
      <vt:lpstr>  Mª Dolores Castañeda Paradela, 2º Bachillerato C       La amistad</vt:lpstr>
      <vt:lpstr>Victoria Cano Estrada, 2º ESO D</vt:lpstr>
      <vt:lpstr>Julia Fernández Ruiz, 1º ESO D  This morning</vt:lpstr>
      <vt:lpstr>Lucía Cano Estrada, 3º ESO D Aquel maravilloso mundo</vt:lpstr>
      <vt:lpstr>Alicia Montiel Pérez, 3º ESO A</vt:lpstr>
      <vt:lpstr> Julia Alvarado Rubio, 3º ESO A  Ich</vt:lpstr>
      <vt:lpstr>Lucía Vela 4º ESO B</vt:lpstr>
      <vt:lpstr>Diapositiva 16</vt:lpstr>
      <vt:lpstr>Diapositiva 17</vt:lpstr>
      <vt:lpstr>Irene Gómez Villarreal, 2º Bachillerato A</vt:lpstr>
      <vt:lpstr>Miguel Román Sánchez,  2º Bachillerato A </vt:lpstr>
      <vt:lpstr>Irene Gómez Villarreal, 2º Bachillerato A</vt:lpstr>
      <vt:lpstr>Diapositiva 21</vt:lpstr>
      <vt:lpstr>Diapositiva 22</vt:lpstr>
      <vt:lpstr>Diapositiva 23</vt:lpstr>
      <vt:lpstr>Diapositiva 24</vt:lpstr>
      <vt:lpstr>Diapositiva 25</vt:lpstr>
      <vt:lpstr>   Ángela Rodríguez Parra Primero de Bachillerato B  Alles war perfekt</vt:lpstr>
      <vt:lpstr>Diapositiva 27</vt:lpstr>
      <vt:lpstr> Muchas gracias  por vuestra atención.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ACTO DE LECTURA DE LOS MICRORRELATOS GANADORES</dc:title>
  <dc:creator>Manuel López Hidalgo</dc:creator>
  <cp:lastModifiedBy>Manolo</cp:lastModifiedBy>
  <cp:revision>26</cp:revision>
  <dcterms:created xsi:type="dcterms:W3CDTF">2016-04-17T15:05:08Z</dcterms:created>
  <dcterms:modified xsi:type="dcterms:W3CDTF">2016-04-27T09:52:09Z</dcterms:modified>
</cp:coreProperties>
</file>