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0D425-520D-43B2-97B4-85AF5A316067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2022-E1F5-45DC-9180-3FEB522CB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0D425-520D-43B2-97B4-85AF5A316067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2022-E1F5-45DC-9180-3FEB522CB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0D425-520D-43B2-97B4-85AF5A316067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2022-E1F5-45DC-9180-3FEB522CB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0D425-520D-43B2-97B4-85AF5A316067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2022-E1F5-45DC-9180-3FEB522CB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0D425-520D-43B2-97B4-85AF5A316067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2022-E1F5-45DC-9180-3FEB522CB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0D425-520D-43B2-97B4-85AF5A316067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2022-E1F5-45DC-9180-3FEB522CB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0D425-520D-43B2-97B4-85AF5A316067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2022-E1F5-45DC-9180-3FEB522CB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0D425-520D-43B2-97B4-85AF5A316067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2022-E1F5-45DC-9180-3FEB522CB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0D425-520D-43B2-97B4-85AF5A316067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2022-E1F5-45DC-9180-3FEB522CB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0D425-520D-43B2-97B4-85AF5A316067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2022-E1F5-45DC-9180-3FEB522CB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0D425-520D-43B2-97B4-85AF5A316067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2022-E1F5-45DC-9180-3FEB522CB6AD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50D425-520D-43B2-97B4-85AF5A316067}" type="datetimeFigureOut">
              <a:rPr lang="es-ES" smtClean="0"/>
              <a:t>28/04/2017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632022-E1F5-45DC-9180-3FEB522CB6A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/>
              <a:t>EVIDENCIAS 3 AÑOS A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8352928" cy="17526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LAS REGLETAS MATEMÁTICAS</a:t>
            </a:r>
            <a:endParaRPr lang="es-ES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3576227" cy="47971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051720" y="594928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E863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NORMAS DE USO</a:t>
            </a:r>
            <a:endParaRPr lang="es-ES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183880" cy="1051560"/>
          </a:xfrm>
        </p:spPr>
        <p:txBody>
          <a:bodyPr/>
          <a:lstStyle/>
          <a:p>
            <a:r>
              <a:rPr lang="es-ES" dirty="0" smtClean="0"/>
              <a:t>             CONSTRUÍMOS…</a:t>
            </a:r>
            <a:endParaRPr lang="es-ES" dirty="0"/>
          </a:p>
        </p:txBody>
      </p:sp>
      <p:pic>
        <p:nvPicPr>
          <p:cNvPr id="4" name="3 Marcador de contenido" descr="2017-03-17 13.33.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4311022" cy="3233266"/>
          </a:xfrm>
        </p:spPr>
      </p:pic>
      <p:pic>
        <p:nvPicPr>
          <p:cNvPr id="5" name="4 Imagen" descr="2017-03-17 13.31.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340768"/>
            <a:ext cx="2499742" cy="32609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JUEGO DIRIGIDO. LOS COLORES (AGRUPAMOS, IDENTIFICAMOS, ETC.)</a:t>
            </a:r>
            <a:endParaRPr lang="es-ES" dirty="0"/>
          </a:p>
        </p:txBody>
      </p:sp>
      <p:pic>
        <p:nvPicPr>
          <p:cNvPr id="4" name="3 Marcador de contenido" descr="2017-04-07 09.50.4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95536" y="476672"/>
            <a:ext cx="3848985" cy="3420029"/>
          </a:xfrm>
        </p:spPr>
      </p:pic>
      <p:pic>
        <p:nvPicPr>
          <p:cNvPr id="5" name="4 Imagen" descr="2017-04-07 09.50.57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580112" y="620688"/>
            <a:ext cx="3075806" cy="4101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2017-03-30 12.42.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9784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JUEGO DIRIGIDO. TAMAÑOS (MÁS LARGO QUE…MÁS BAJO QUE…ETC.)</a:t>
            </a:r>
            <a:endParaRPr lang="es-ES" dirty="0"/>
          </a:p>
        </p:txBody>
      </p:sp>
      <p:pic>
        <p:nvPicPr>
          <p:cNvPr id="4" name="3 Marcador de contenido" descr="imag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3936437" cy="2952328"/>
          </a:xfrm>
        </p:spPr>
      </p:pic>
      <p:pic>
        <p:nvPicPr>
          <p:cNvPr id="5" name="4 Imagen" descr="im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980728"/>
            <a:ext cx="2355726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</TotalTime>
  <Words>25</Words>
  <Application>Microsoft Office PowerPoint</Application>
  <PresentationFormat>Presentación en pantalla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Aspecto</vt:lpstr>
      <vt:lpstr>EVIDENCIAS 3 AÑOS A</vt:lpstr>
      <vt:lpstr>Diapositiva 2</vt:lpstr>
      <vt:lpstr>             CONSTRUÍMOS…</vt:lpstr>
      <vt:lpstr>JUEGO DIRIGIDO. LOS COLORES (AGRUPAMOS, IDENTIFICAMOS, ETC.)</vt:lpstr>
      <vt:lpstr>Diapositiva 5</vt:lpstr>
      <vt:lpstr>  JUEGO DIRIGIDO. TAMAÑOS (MÁS LARGO QUE…MÁS BAJO QUE…ETC.)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EVIDENCIAS 3 AÑOS A</dc:title>
  <dc:creator>usuario</dc:creator>
  <cp:lastModifiedBy>usuario</cp:lastModifiedBy>
  <cp:revision>2</cp:revision>
  <dcterms:created xsi:type="dcterms:W3CDTF">2017-04-28T10:11:40Z</dcterms:created>
  <dcterms:modified xsi:type="dcterms:W3CDTF">2017-04-28T10:30:55Z</dcterms:modified>
</cp:coreProperties>
</file>