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4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85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90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92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5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85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5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68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91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63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4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85F8-8E1E-45CB-81C0-5FCBD22063CC}" type="datetimeFigureOut">
              <a:rPr lang="es-ES" smtClean="0"/>
              <a:t>08/05/2017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FDB5-6E69-454B-B1F2-FB3D8EBB21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1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2483768" y="2428311"/>
            <a:ext cx="36724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Asertividad</a:t>
            </a:r>
            <a:endParaRPr lang="es-ES" dirty="0"/>
          </a:p>
        </p:txBody>
      </p:sp>
      <p:cxnSp>
        <p:nvCxnSpPr>
          <p:cNvPr id="6" name="5 Conector angular"/>
          <p:cNvCxnSpPr/>
          <p:nvPr/>
        </p:nvCxnSpPr>
        <p:spPr>
          <a:xfrm rot="5400000">
            <a:off x="1792552" y="3817903"/>
            <a:ext cx="1166409" cy="2160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2" idx="2"/>
          </p:cNvCxnSpPr>
          <p:nvPr/>
        </p:nvCxnSpPr>
        <p:spPr>
          <a:xfrm>
            <a:off x="4572000" y="364502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1810544" y="4365104"/>
            <a:ext cx="52817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Respeto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934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Confianza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2411760" y="4581128"/>
            <a:ext cx="37444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Empatía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52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Tipos de Asertividad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3275856" y="1916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Estilo Pasivo: personas que no defienden sus intereses ; que muestran una clara sumisión al pensar que los demás tienen más </a:t>
            </a:r>
            <a:r>
              <a:rPr lang="es-ES" dirty="0" err="1" smtClean="0"/>
              <a:t>deerechos</a:t>
            </a:r>
            <a:r>
              <a:rPr lang="es-ES" dirty="0" smtClean="0"/>
              <a:t> que ellos.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802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ESTILO AGRESIVO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s-ES" dirty="0" smtClean="0"/>
              <a:t>CONSIGUEN SUS OBJETIVOS , SIN TENER EN CUENTA LOS SENTIMIENTOS DE LOS DEMÁS .SUELEN TENER COMPLEJOS Y DE CARA A LOS DEMÁS SE SIENTEN LOS MEJORES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734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ESTILO ASERTIVO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CONSIGUEN OBJETIVOS SIN DAÑAR A LOS DEMÁS .TIENEN CAPACIDAD DE DECIDIR.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22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730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77</Words>
  <Application>Microsoft Office PowerPoint</Application>
  <PresentationFormat>Presentación en pantalla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Confianza </vt:lpstr>
      <vt:lpstr>Tipos de Asertividad</vt:lpstr>
      <vt:lpstr>ESTILO AGRESIVO</vt:lpstr>
      <vt:lpstr>ESTILO ASERTIVO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2017-05-08T09:25:08Z</dcterms:created>
  <dcterms:modified xsi:type="dcterms:W3CDTF">2017-05-08T09:51:21Z</dcterms:modified>
</cp:coreProperties>
</file>