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F48D-A6A3-4E28-8231-7795E7BEB27A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007-CC7C-43A1-B20B-BA2BEBF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211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F48D-A6A3-4E28-8231-7795E7BEB27A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007-CC7C-43A1-B20B-BA2BEBF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235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F48D-A6A3-4E28-8231-7795E7BEB27A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007-CC7C-43A1-B20B-BA2BEBF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8778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F48D-A6A3-4E28-8231-7795E7BEB27A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007-CC7C-43A1-B20B-BA2BEBF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148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F48D-A6A3-4E28-8231-7795E7BEB27A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007-CC7C-43A1-B20B-BA2BEBF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969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F48D-A6A3-4E28-8231-7795E7BEB27A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007-CC7C-43A1-B20B-BA2BEBF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0861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F48D-A6A3-4E28-8231-7795E7BEB27A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007-CC7C-43A1-B20B-BA2BEBF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11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F48D-A6A3-4E28-8231-7795E7BEB27A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007-CC7C-43A1-B20B-BA2BEBF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2332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F48D-A6A3-4E28-8231-7795E7BEB27A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007-CC7C-43A1-B20B-BA2BEBF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0141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F48D-A6A3-4E28-8231-7795E7BEB27A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007-CC7C-43A1-B20B-BA2BEBF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7388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F48D-A6A3-4E28-8231-7795E7BEB27A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007-CC7C-43A1-B20B-BA2BEBF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7724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0F48D-A6A3-4E28-8231-7795E7BEB27A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E0007-CC7C-43A1-B20B-BA2BEBF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5871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Resultado de imagen de marco bandera inglater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22" y="260648"/>
            <a:ext cx="8368964" cy="6923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Marco"/>
          <p:cNvSpPr/>
          <p:nvPr/>
        </p:nvSpPr>
        <p:spPr>
          <a:xfrm>
            <a:off x="179512" y="116632"/>
            <a:ext cx="8856984" cy="6624736"/>
          </a:xfrm>
          <a:prstGeom prst="frame">
            <a:avLst>
              <a:gd name="adj1" fmla="val 1845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23522" y="1268760"/>
            <a:ext cx="8368964" cy="35394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endParaRPr lang="es-ES" sz="7200" b="1" cap="all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4F81BD">
                  <a:lumMod val="75000"/>
                </a:srgbClr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es-ES" sz="8000" b="1" cap="all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4F81BD">
                    <a:lumMod val="75000"/>
                  </a:srgbClr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 </a:t>
            </a:r>
            <a:r>
              <a:rPr lang="es-ES" sz="8000" b="1" cap="all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4F81BD">
                    <a:lumMod val="75000"/>
                  </a:srgbClr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years</a:t>
            </a:r>
            <a:r>
              <a:rPr lang="es-ES" sz="8000" b="1" cap="all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4F81BD">
                    <a:lumMod val="75000"/>
                  </a:srgbClr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b</a:t>
            </a:r>
          </a:p>
          <a:p>
            <a:r>
              <a:rPr lang="es-ES" sz="7200" b="1" cap="all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4F81BD">
                    <a:lumMod val="75000"/>
                  </a:srgbClr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TEACHER</a:t>
            </a:r>
          </a:p>
        </p:txBody>
      </p:sp>
    </p:spTree>
    <p:extLst>
      <p:ext uri="{BB962C8B-B14F-4D97-AF65-F5344CB8AC3E}">
        <p14:creationId xmlns:p14="http://schemas.microsoft.com/office/powerpoint/2010/main" val="829980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Vega</dc:creator>
  <cp:lastModifiedBy>Marta Vega</cp:lastModifiedBy>
  <cp:revision>1</cp:revision>
  <dcterms:created xsi:type="dcterms:W3CDTF">2017-03-06T17:39:37Z</dcterms:created>
  <dcterms:modified xsi:type="dcterms:W3CDTF">2017-03-06T17:40:06Z</dcterms:modified>
</cp:coreProperties>
</file>