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11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35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77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48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96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86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1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33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14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38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72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0F48D-A6A3-4E28-8231-7795E7BEB27A}" type="datetimeFigureOut">
              <a:rPr lang="es-ES" smtClean="0"/>
              <a:t>23/04/2017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0007-CC7C-43A1-B20B-BA2BEBF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7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sultado de imagen de marco bandera inglate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22" y="260648"/>
            <a:ext cx="8368964" cy="692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3522" y="1268760"/>
            <a:ext cx="8368964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es-ES" sz="7200" b="1" cap="all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4F81BD">
                  <a:lumMod val="75000"/>
                </a:srgbClr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s-ES" sz="8000" b="1" cap="all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4F81B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es-ES" sz="8000" b="1" cap="all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4F81B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8000" b="1" cap="all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4F81B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years</a:t>
            </a:r>
            <a:r>
              <a:rPr lang="es-ES" sz="8000" b="1" cap="all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4F81B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b</a:t>
            </a:r>
          </a:p>
          <a:p>
            <a:r>
              <a:rPr lang="es-ES" sz="7200" b="1" cap="all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4F81B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82998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Vega</dc:creator>
  <cp:lastModifiedBy>Marta Vega</cp:lastModifiedBy>
  <cp:revision>2</cp:revision>
  <dcterms:created xsi:type="dcterms:W3CDTF">2017-03-06T17:39:37Z</dcterms:created>
  <dcterms:modified xsi:type="dcterms:W3CDTF">2017-04-23T12:30:43Z</dcterms:modified>
</cp:coreProperties>
</file>