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211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235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8778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148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969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086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11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332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014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738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72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0F48D-A6A3-4E28-8231-7795E7BEB27A}" type="datetimeFigureOut">
              <a:rPr lang="es-ES" smtClean="0"/>
              <a:t>23/04/2017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E0007-CC7C-43A1-B20B-BA2BEBF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7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Resultado de imagen de marco bandera inglater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22" y="260648"/>
            <a:ext cx="8368964" cy="6923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Marco"/>
          <p:cNvSpPr/>
          <p:nvPr/>
        </p:nvSpPr>
        <p:spPr>
          <a:xfrm>
            <a:off x="179512" y="116632"/>
            <a:ext cx="8856984" cy="6624736"/>
          </a:xfrm>
          <a:prstGeom prst="frame">
            <a:avLst>
              <a:gd name="adj1" fmla="val 184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3522" y="1268760"/>
            <a:ext cx="8368964" cy="35394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endParaRPr lang="es-ES" sz="7200" b="1" cap="all" dirty="0">
              <a:ln>
                <a:solidFill>
                  <a:srgbClr val="1F497D">
                    <a:lumMod val="50000"/>
                  </a:srgbClr>
                </a:solidFill>
              </a:ln>
              <a:solidFill>
                <a:srgbClr val="4F81BD">
                  <a:lumMod val="75000"/>
                </a:srgbClr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es-ES" sz="8000" b="1" cap="all" dirty="0">
                <a:ln>
                  <a:solidFill>
                    <a:srgbClr val="1F497D">
                      <a:lumMod val="50000"/>
                    </a:srgbClr>
                  </a:solidFill>
                </a:ln>
                <a:solidFill>
                  <a:srgbClr val="4F81BD">
                    <a:lumMod val="75000"/>
                  </a:srgbClr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es-ES" sz="8000" b="1" cap="all" smtClean="0">
                <a:ln>
                  <a:solidFill>
                    <a:srgbClr val="1F497D">
                      <a:lumMod val="50000"/>
                    </a:srgbClr>
                  </a:solidFill>
                </a:ln>
                <a:solidFill>
                  <a:srgbClr val="4F81BD">
                    <a:lumMod val="75000"/>
                  </a:srgbClr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s-ES" sz="8000" b="1" cap="all" dirty="0" err="1">
                <a:ln>
                  <a:solidFill>
                    <a:srgbClr val="1F497D">
                      <a:lumMod val="50000"/>
                    </a:srgbClr>
                  </a:solidFill>
                </a:ln>
                <a:solidFill>
                  <a:srgbClr val="4F81BD">
                    <a:lumMod val="75000"/>
                  </a:srgbClr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years</a:t>
            </a:r>
            <a:r>
              <a:rPr lang="es-ES" sz="8000" b="1" cap="all" dirty="0">
                <a:ln>
                  <a:solidFill>
                    <a:srgbClr val="1F497D">
                      <a:lumMod val="50000"/>
                    </a:srgbClr>
                  </a:solidFill>
                </a:ln>
                <a:solidFill>
                  <a:srgbClr val="4F81BD">
                    <a:lumMod val="75000"/>
                  </a:srgbClr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b</a:t>
            </a:r>
          </a:p>
          <a:p>
            <a:r>
              <a:rPr lang="es-ES" sz="7200" b="1" cap="all" dirty="0">
                <a:ln>
                  <a:solidFill>
                    <a:srgbClr val="1F497D">
                      <a:lumMod val="50000"/>
                    </a:srgbClr>
                  </a:solidFill>
                </a:ln>
                <a:solidFill>
                  <a:srgbClr val="4F81BD">
                    <a:lumMod val="75000"/>
                  </a:srgbClr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829980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Vega</dc:creator>
  <cp:lastModifiedBy>Marta Vega</cp:lastModifiedBy>
  <cp:revision>2</cp:revision>
  <dcterms:created xsi:type="dcterms:W3CDTF">2017-03-06T17:39:37Z</dcterms:created>
  <dcterms:modified xsi:type="dcterms:W3CDTF">2017-04-23T12:30:43Z</dcterms:modified>
</cp:coreProperties>
</file>