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7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3178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3662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0634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1916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0115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82004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4527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088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364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40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3243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018D8-B2EE-419D-AEA6-E375E01A19B9}" type="datetimeFigureOut">
              <a:rPr lang="es-ES" smtClean="0"/>
              <a:pPr/>
              <a:t>28/04/2017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0EF4-39F2-47A3-A503-ED272D6ABA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9483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5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CuadroTexto"/>
          <p:cNvSpPr txBox="1"/>
          <p:nvPr/>
        </p:nvSpPr>
        <p:spPr>
          <a:xfrm>
            <a:off x="1547664" y="548680"/>
            <a:ext cx="6336704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es-ES" sz="11000" b="1" cap="all" baseline="30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</a:t>
            </a:r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 grade</a:t>
            </a:r>
          </a:p>
        </p:txBody>
      </p:sp>
    </p:spTree>
    <p:extLst>
      <p:ext uri="{BB962C8B-B14F-4D97-AF65-F5344CB8AC3E}">
        <p14:creationId xmlns:p14="http://schemas.microsoft.com/office/powerpoint/2010/main" xmlns="" val="388971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6" name="5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547664" y="548680"/>
            <a:ext cx="6336704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es-ES" sz="11000" b="1" cap="all" baseline="30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</a:t>
            </a:r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 grade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4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547664" y="548680"/>
            <a:ext cx="6336704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</a:t>
            </a:r>
            <a:r>
              <a:rPr lang="es-ES" sz="11000" b="1" cap="all" baseline="30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</a:t>
            </a:r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 grade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4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547664" y="548680"/>
            <a:ext cx="6336704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es-ES" sz="11000" b="1" cap="all" baseline="30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nd</a:t>
            </a:r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 grade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4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547664" y="548680"/>
            <a:ext cx="6336704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es-ES" sz="11000" b="1" cap="all" baseline="300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nd</a:t>
            </a:r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 grade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52536" y="4149080"/>
            <a:ext cx="74168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7200" b="1" cap="all" dirty="0" err="1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Teacher</a:t>
            </a:r>
            <a:r>
              <a:rPr lang="es-ES" sz="72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pPr algn="ctr"/>
            <a:endParaRPr lang="es-ES" sz="7200" b="1" cap="all" dirty="0" smtClean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4 Marco"/>
          <p:cNvSpPr/>
          <p:nvPr/>
        </p:nvSpPr>
        <p:spPr>
          <a:xfrm>
            <a:off x="179512" y="116632"/>
            <a:ext cx="8856984" cy="6624736"/>
          </a:xfrm>
          <a:prstGeom prst="frame">
            <a:avLst>
              <a:gd name="adj1" fmla="val 1845"/>
            </a:avLst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964021"/>
            <a:ext cx="2438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547664" y="548680"/>
            <a:ext cx="6336704" cy="3477875"/>
          </a:xfrm>
          <a:prstGeom prst="rect">
            <a:avLst/>
          </a:prstGeom>
          <a:noFill/>
          <a:effectLst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11000" b="1" cap="all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es-ES" sz="11000" b="1" cap="all" baseline="3000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nd</a:t>
            </a:r>
            <a:r>
              <a:rPr lang="es-ES" sz="11000" b="1" cap="all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 </a:t>
            </a:r>
            <a:r>
              <a:rPr lang="es-ES" sz="11000" b="1" cap="all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grade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26</Words>
  <Application>Microsoft Office PowerPoint</Application>
  <PresentationFormat>Presentación en pantalla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 Vega</dc:creator>
  <cp:lastModifiedBy>profesores</cp:lastModifiedBy>
  <cp:revision>14</cp:revision>
  <dcterms:created xsi:type="dcterms:W3CDTF">2017-01-21T15:36:58Z</dcterms:created>
  <dcterms:modified xsi:type="dcterms:W3CDTF">2017-04-28T09:00:38Z</dcterms:modified>
</cp:coreProperties>
</file>