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DAE8-6BF9-4026-8BA8-F0B7190C1DAF}" type="datetimeFigureOut">
              <a:rPr lang="es-ES" smtClean="0"/>
              <a:pPr/>
              <a:t>15/12/2016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22A-F931-495E-A172-E3C283BA16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He </a:t>
            </a:r>
            <a:r>
              <a:rPr lang="es-ES" sz="6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for</a:t>
            </a:r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s-ES" sz="6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She</a:t>
            </a:r>
            <a:endParaRPr lang="es-ES" sz="6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344816" cy="3816424"/>
          </a:xfrm>
        </p:spPr>
        <p:txBody>
          <a:bodyPr>
            <a:normAutofit fontScale="92500"/>
          </a:bodyPr>
          <a:lstStyle/>
          <a:p>
            <a:r>
              <a:rPr lang="en-US" sz="2800" b="1" dirty="0" err="1">
                <a:latin typeface="Georgia" pitchFamily="18" charset="0"/>
                <a:cs typeface="Times New Roman" pitchFamily="18" charset="0"/>
              </a:rPr>
              <a:t>HeForShe</a:t>
            </a:r>
            <a:r>
              <a:rPr lang="en-US" sz="2800" dirty="0">
                <a:latin typeface="Georgia" pitchFamily="18" charset="0"/>
                <a:cs typeface="Times New Roman" pitchFamily="18" charset="0"/>
              </a:rPr>
              <a:t> (often referred to as </a:t>
            </a:r>
            <a:r>
              <a:rPr lang="en-US" sz="2800" b="1" dirty="0">
                <a:latin typeface="Georgia" pitchFamily="18" charset="0"/>
                <a:cs typeface="Times New Roman" pitchFamily="18" charset="0"/>
              </a:rPr>
              <a:t>He for She</a:t>
            </a:r>
            <a:r>
              <a:rPr lang="en-US" sz="2800" dirty="0">
                <a:latin typeface="Georgia" pitchFamily="18" charset="0"/>
                <a:cs typeface="Times New Roman" pitchFamily="18" charset="0"/>
              </a:rPr>
              <a:t>) is a 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solidarity</a:t>
            </a:r>
            <a:r>
              <a:rPr lang="en-US" sz="2800" dirty="0">
                <a:latin typeface="Georgia" pitchFamily="18" charset="0"/>
                <a:cs typeface="Times New Roman" pitchFamily="18" charset="0"/>
              </a:rPr>
              <a:t> campaign for the advancement of women initiated by UN 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Women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The main goal of this campaign is to get boys and men into the fight 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for 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gender inequalities.</a:t>
            </a:r>
          </a:p>
          <a:p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Women can’t 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do it alone, as men are almost one half of the global population. </a:t>
            </a:r>
            <a:r>
              <a:rPr lang="es-ES" sz="2800" dirty="0" err="1" smtClean="0">
                <a:latin typeface="Georgia" pitchFamily="18" charset="0"/>
                <a:cs typeface="Times New Roman" pitchFamily="18" charset="0"/>
              </a:rPr>
              <a:t>We</a:t>
            </a:r>
            <a:r>
              <a:rPr lang="es-ES" sz="28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  <a:cs typeface="Times New Roman" pitchFamily="18" charset="0"/>
              </a:rPr>
              <a:t>need</a:t>
            </a:r>
            <a:r>
              <a:rPr lang="es-ES" sz="28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  <a:cs typeface="Times New Roman" pitchFamily="18" charset="0"/>
              </a:rPr>
              <a:t>everybody</a:t>
            </a:r>
            <a:r>
              <a:rPr lang="es-ES" sz="28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  <a:cs typeface="Times New Roman" pitchFamily="18" charset="0"/>
              </a:rPr>
              <a:t>to</a:t>
            </a:r>
            <a:r>
              <a:rPr lang="es-ES" sz="28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  <a:cs typeface="Times New Roman" pitchFamily="18" charset="0"/>
              </a:rPr>
              <a:t>get</a:t>
            </a:r>
            <a:r>
              <a:rPr lang="es-ES" sz="28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  <a:cs typeface="Times New Roman" pitchFamily="18" charset="0"/>
              </a:rPr>
              <a:t>involved</a:t>
            </a:r>
            <a:r>
              <a:rPr lang="es-ES" sz="2800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3 Imagen" descr="ssssss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725144"/>
            <a:ext cx="4968552" cy="18391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There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was</a:t>
            </a:r>
            <a:r>
              <a:rPr lang="es-ES" sz="2600" dirty="0" smtClean="0">
                <a:latin typeface="Georgia" pitchFamily="18" charset="0"/>
              </a:rPr>
              <a:t> a </a:t>
            </a:r>
            <a:r>
              <a:rPr lang="es-ES" sz="2600" dirty="0" err="1" smtClean="0">
                <a:latin typeface="Georgia" pitchFamily="18" charset="0"/>
              </a:rPr>
              <a:t>special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meeting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on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20th</a:t>
            </a:r>
            <a:endParaRPr lang="es-ES" sz="2600" dirty="0" smtClean="0">
              <a:latin typeface="Georgia" pitchFamily="18" charset="0"/>
            </a:endParaRPr>
          </a:p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September</a:t>
            </a:r>
            <a:r>
              <a:rPr lang="es-ES" sz="2600" dirty="0" smtClean="0">
                <a:latin typeface="Georgia" pitchFamily="18" charset="0"/>
              </a:rPr>
              <a:t> 2014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start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HeForShe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n-US" sz="2600" dirty="0" smtClean="0">
                <a:latin typeface="Georgia" pitchFamily="18" charset="0"/>
              </a:rPr>
              <a:t>It was hosted by UN Women 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Goodwill Ambassador Emma Watson,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whose speech -about </a:t>
            </a:r>
            <a:r>
              <a:rPr lang="en-US" sz="2600" dirty="0" smtClean="0">
                <a:latin typeface="Georgia" pitchFamily="18" charset="0"/>
              </a:rPr>
              <a:t>her own path </a:t>
            </a:r>
            <a:r>
              <a:rPr lang="en-US" sz="2600" dirty="0" smtClean="0">
                <a:latin typeface="Georgia" pitchFamily="18" charset="0"/>
              </a:rPr>
              <a:t>to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feminism </a:t>
            </a:r>
            <a:r>
              <a:rPr lang="en-US" sz="2600" dirty="0" smtClean="0">
                <a:latin typeface="Georgia" pitchFamily="18" charset="0"/>
              </a:rPr>
              <a:t>and her call to involve men 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and </a:t>
            </a:r>
            <a:r>
              <a:rPr lang="en-US" sz="2600" dirty="0" smtClean="0">
                <a:latin typeface="Georgia" pitchFamily="18" charset="0"/>
              </a:rPr>
              <a:t>boys in promoting gender </a:t>
            </a:r>
            <a:r>
              <a:rPr lang="en-US" sz="2600" dirty="0" smtClean="0">
                <a:latin typeface="Georgia" pitchFamily="18" charset="0"/>
              </a:rPr>
              <a:t>equality-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 was widely circulated </a:t>
            </a:r>
            <a:r>
              <a:rPr lang="en-US" sz="2600" dirty="0" smtClean="0">
                <a:latin typeface="Georgia" pitchFamily="18" charset="0"/>
              </a:rPr>
              <a:t>via social media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In three days, </a:t>
            </a:r>
            <a:r>
              <a:rPr lang="en-US" sz="2600" dirty="0" err="1" smtClean="0">
                <a:latin typeface="Georgia" pitchFamily="18" charset="0"/>
              </a:rPr>
              <a:t>HeForShe</a:t>
            </a:r>
            <a:r>
              <a:rPr lang="en-US" sz="2600" dirty="0" smtClean="0">
                <a:latin typeface="Georgia" pitchFamily="18" charset="0"/>
              </a:rPr>
              <a:t> got </a:t>
            </a:r>
            <a:r>
              <a:rPr lang="en-US" sz="2600" dirty="0" err="1" smtClean="0">
                <a:latin typeface="Georgia" pitchFamily="18" charset="0"/>
              </a:rPr>
              <a:t>succesfully</a:t>
            </a:r>
            <a:r>
              <a:rPr lang="en-US" sz="2600" dirty="0" smtClean="0">
                <a:latin typeface="Georgia" pitchFamily="18" charset="0"/>
              </a:rPr>
              <a:t> the 100,000 men in the campaign, and at that event, UN Women made a call to mobilize all of them.</a:t>
            </a:r>
            <a:endParaRPr lang="es-ES" sz="2600" dirty="0" smtClean="0">
              <a:latin typeface="Georgia" pitchFamily="18" charset="0"/>
            </a:endParaRPr>
          </a:p>
        </p:txBody>
      </p:sp>
      <p:pic>
        <p:nvPicPr>
          <p:cNvPr id="4" name="3 Imagen" descr="hefors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-1"/>
            <a:ext cx="2987823" cy="43532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emmawat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01008"/>
            <a:ext cx="3672408" cy="3074798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373616" cy="65973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s-ES" sz="2800" dirty="0" err="1" smtClean="0">
                <a:latin typeface="Georgia" pitchFamily="18" charset="0"/>
              </a:rPr>
              <a:t>According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to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Emma’s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speech</a:t>
            </a:r>
            <a:r>
              <a:rPr lang="es-ES" sz="2800" dirty="0" smtClean="0">
                <a:latin typeface="Georgia" pitchFamily="18" charset="0"/>
              </a:rPr>
              <a:t>, </a:t>
            </a:r>
            <a:r>
              <a:rPr lang="es-ES" sz="2800" dirty="0" err="1" smtClean="0">
                <a:latin typeface="Georgia" pitchFamily="18" charset="0"/>
              </a:rPr>
              <a:t>feminism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is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not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about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making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the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female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gender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better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than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male</a:t>
            </a:r>
            <a:r>
              <a:rPr lang="es-ES" sz="2800" dirty="0" smtClean="0">
                <a:latin typeface="Georgia" pitchFamily="18" charset="0"/>
              </a:rPr>
              <a:t>. </a:t>
            </a:r>
            <a:r>
              <a:rPr lang="en-US" sz="2800" dirty="0" smtClean="0">
                <a:latin typeface="Georgia" pitchFamily="18" charset="0"/>
              </a:rPr>
              <a:t>Through her words, she opened the door to a new way of thinking with </a:t>
            </a:r>
            <a:r>
              <a:rPr lang="en-US" sz="2800" i="1" dirty="0" smtClean="0">
                <a:latin typeface="Georgia" pitchFamily="18" charset="0"/>
              </a:rPr>
              <a:t>gender inequality</a:t>
            </a:r>
            <a:r>
              <a:rPr lang="en-US" sz="2800" dirty="0" smtClean="0">
                <a:latin typeface="Georgia" pitchFamily="18" charset="0"/>
              </a:rPr>
              <a:t>, which affects both men and women within our </a:t>
            </a:r>
            <a:r>
              <a:rPr lang="en-US" sz="2800" dirty="0" smtClean="0">
                <a:latin typeface="Georgia" pitchFamily="18" charset="0"/>
              </a:rPr>
              <a:t>                                                         society.  She </a:t>
            </a:r>
            <a:r>
              <a:rPr lang="en-US" sz="2800" dirty="0" smtClean="0">
                <a:latin typeface="Georgia" pitchFamily="18" charset="0"/>
              </a:rPr>
              <a:t>strongly encouraged men </a:t>
            </a:r>
            <a:r>
              <a:rPr lang="en-US" sz="2800" dirty="0" smtClean="0">
                <a:latin typeface="Georgia" pitchFamily="18" charset="0"/>
              </a:rPr>
              <a:t>to </a:t>
            </a:r>
            <a:r>
              <a:rPr lang="en-US" sz="2800" dirty="0" smtClean="0">
                <a:latin typeface="Georgia" pitchFamily="18" charset="0"/>
              </a:rPr>
              <a:t>get involved to help enact this change, 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as </a:t>
            </a:r>
            <a:r>
              <a:rPr lang="en-US" sz="2800" dirty="0" smtClean="0">
                <a:latin typeface="Georgia" pitchFamily="18" charset="0"/>
              </a:rPr>
              <a:t>we must </a:t>
            </a:r>
            <a:r>
              <a:rPr lang="en-US" sz="2800" dirty="0" smtClean="0">
                <a:latin typeface="Georgia" pitchFamily="18" charset="0"/>
              </a:rPr>
              <a:t>try hard to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create </a:t>
            </a:r>
            <a:r>
              <a:rPr lang="en-US" sz="2800" dirty="0" smtClean="0">
                <a:latin typeface="Georgia" pitchFamily="18" charset="0"/>
              </a:rPr>
              <a:t>a community that 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equally </a:t>
            </a:r>
            <a:r>
              <a:rPr lang="en-US" sz="2800" dirty="0" smtClean="0">
                <a:latin typeface="Georgia" pitchFamily="18" charset="0"/>
              </a:rPr>
              <a:t>values every man 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and woman </a:t>
            </a:r>
            <a:r>
              <a:rPr lang="en-US" sz="2800" dirty="0" smtClean="0">
                <a:latin typeface="Georgia" pitchFamily="18" charset="0"/>
              </a:rPr>
              <a:t>within it</a:t>
            </a:r>
            <a:r>
              <a:rPr lang="en-US" sz="2800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Why </a:t>
            </a:r>
            <a:r>
              <a:rPr lang="en-US" sz="2800" dirty="0" smtClean="0">
                <a:latin typeface="Georgia" pitchFamily="18" charset="0"/>
              </a:rPr>
              <a:t>has the word [feminism] 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become </a:t>
            </a:r>
            <a:r>
              <a:rPr lang="en-US" sz="2800" dirty="0" smtClean="0">
                <a:latin typeface="Georgia" pitchFamily="18" charset="0"/>
              </a:rPr>
              <a:t>such an 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uncomfortable one?</a:t>
            </a:r>
            <a:endParaRPr lang="es-ES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Georgia" pitchFamily="18" charset="0"/>
              </a:rPr>
              <a:t>"</a:t>
            </a:r>
            <a:r>
              <a:rPr lang="en-US" sz="2400" b="1" i="1" dirty="0" smtClean="0">
                <a:latin typeface="Georgia" pitchFamily="18" charset="0"/>
              </a:rPr>
              <a:t>For the record, feminism by definition is the belief that men and women should have equal rights and opportunities</a:t>
            </a:r>
            <a:r>
              <a:rPr lang="en-US" sz="2400" b="1" i="1" dirty="0" smtClean="0">
                <a:latin typeface="Georgia" pitchFamily="18" charset="0"/>
              </a:rPr>
              <a:t>.“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s-ES" sz="2600" dirty="0" smtClean="0">
                <a:latin typeface="Georgia" pitchFamily="18" charset="0"/>
              </a:rPr>
              <a:t> - Emma Watson </a:t>
            </a:r>
            <a:r>
              <a:rPr lang="es-ES" sz="2600" dirty="0" err="1" smtClean="0">
                <a:latin typeface="Georgia" pitchFamily="18" charset="0"/>
              </a:rPr>
              <a:t>says</a:t>
            </a:r>
            <a:r>
              <a:rPr lang="es-ES" sz="2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Many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colleges</a:t>
            </a:r>
            <a:r>
              <a:rPr lang="es-ES" sz="2600" dirty="0" smtClean="0">
                <a:latin typeface="Georgia" pitchFamily="18" charset="0"/>
              </a:rPr>
              <a:t> and </a:t>
            </a:r>
            <a:r>
              <a:rPr lang="es-ES" sz="2600" dirty="0" err="1" smtClean="0">
                <a:latin typeface="Georgia" pitchFamily="18" charset="0"/>
              </a:rPr>
              <a:t>universities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support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HeForShe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all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around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world</a:t>
            </a:r>
            <a:r>
              <a:rPr lang="es-ES" sz="2600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 tries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eradicate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differences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between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men</a:t>
            </a:r>
            <a:r>
              <a:rPr lang="es-ES" sz="2600" dirty="0" smtClean="0">
                <a:latin typeface="Georgia" pitchFamily="18" charset="0"/>
              </a:rPr>
              <a:t> and </a:t>
            </a:r>
            <a:r>
              <a:rPr lang="es-ES" sz="2600" dirty="0" err="1" smtClean="0">
                <a:latin typeface="Georgia" pitchFamily="18" charset="0"/>
              </a:rPr>
              <a:t>women</a:t>
            </a:r>
            <a:r>
              <a:rPr lang="es-ES" sz="2600" dirty="0" smtClean="0">
                <a:latin typeface="Georgia" pitchFamily="18" charset="0"/>
              </a:rPr>
              <a:t>, and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provide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same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opportunitites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smtClean="0">
                <a:latin typeface="Georgia" pitchFamily="18" charset="0"/>
              </a:rPr>
              <a:t>and </a:t>
            </a:r>
            <a:r>
              <a:rPr lang="es-ES" sz="2600" dirty="0" err="1" smtClean="0">
                <a:latin typeface="Georgia" pitchFamily="18" charset="0"/>
              </a:rPr>
              <a:t>women</a:t>
            </a:r>
            <a:r>
              <a:rPr lang="es-ES" sz="2600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Because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this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needs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stop as </a:t>
            </a:r>
            <a:r>
              <a:rPr lang="es-ES" sz="2600" dirty="0" err="1" smtClean="0">
                <a:latin typeface="Georgia" pitchFamily="18" charset="0"/>
              </a:rPr>
              <a:t>we’re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all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humans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There’s</a:t>
            </a:r>
            <a:r>
              <a:rPr lang="es-ES" sz="2600" dirty="0" smtClean="0">
                <a:latin typeface="Georgia" pitchFamily="18" charset="0"/>
              </a:rPr>
              <a:t> no country in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world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with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absolute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equality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between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men</a:t>
            </a:r>
            <a:r>
              <a:rPr lang="es-ES" sz="2600" dirty="0" smtClean="0">
                <a:latin typeface="Georgia" pitchFamily="18" charset="0"/>
              </a:rPr>
              <a:t> and </a:t>
            </a:r>
            <a:r>
              <a:rPr lang="es-ES" sz="2600" dirty="0" err="1" smtClean="0">
                <a:latin typeface="Georgia" pitchFamily="18" charset="0"/>
              </a:rPr>
              <a:t>women</a:t>
            </a:r>
            <a:r>
              <a:rPr lang="es-ES" sz="2600" dirty="0" smtClean="0">
                <a:latin typeface="Georgia" pitchFamily="18" charset="0"/>
              </a:rPr>
              <a:t>. As Emma Watson </a:t>
            </a:r>
            <a:r>
              <a:rPr lang="es-ES" sz="2600" dirty="0" err="1" smtClean="0">
                <a:latin typeface="Georgia" pitchFamily="18" charset="0"/>
              </a:rPr>
              <a:t>says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she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had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luck</a:t>
            </a:r>
            <a:r>
              <a:rPr lang="es-ES" sz="2600" dirty="0" smtClean="0">
                <a:latin typeface="Georgia" pitchFamily="18" charset="0"/>
              </a:rPr>
              <a:t> of </a:t>
            </a:r>
            <a:r>
              <a:rPr lang="es-ES" sz="2600" dirty="0" err="1" smtClean="0">
                <a:latin typeface="Georgia" pitchFamily="18" charset="0"/>
              </a:rPr>
              <a:t>being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treated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same</a:t>
            </a:r>
            <a:r>
              <a:rPr lang="es-ES" sz="2600" dirty="0" smtClean="0">
                <a:latin typeface="Georgia" pitchFamily="18" charset="0"/>
              </a:rPr>
              <a:t> as </a:t>
            </a:r>
            <a:r>
              <a:rPr lang="es-ES" sz="2600" dirty="0" err="1" smtClean="0">
                <a:latin typeface="Georgia" pitchFamily="18" charset="0"/>
              </a:rPr>
              <a:t>her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male</a:t>
            </a:r>
            <a:r>
              <a:rPr lang="es-ES" sz="2600" dirty="0" smtClean="0">
                <a:latin typeface="Georgia" pitchFamily="18" charset="0"/>
              </a:rPr>
              <a:t> mates, of </a:t>
            </a:r>
            <a:r>
              <a:rPr lang="es-ES" sz="2600" dirty="0" err="1" smtClean="0">
                <a:latin typeface="Georgia" pitchFamily="18" charset="0"/>
              </a:rPr>
              <a:t>being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payed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same</a:t>
            </a:r>
            <a:r>
              <a:rPr lang="es-ES" sz="2600" dirty="0" smtClean="0">
                <a:latin typeface="Georgia" pitchFamily="18" charset="0"/>
              </a:rPr>
              <a:t> as </a:t>
            </a:r>
            <a:r>
              <a:rPr lang="es-ES" sz="2600" dirty="0" err="1" smtClean="0">
                <a:latin typeface="Georgia" pitchFamily="18" charset="0"/>
              </a:rPr>
              <a:t>well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But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lots</a:t>
            </a:r>
            <a:r>
              <a:rPr lang="es-ES" sz="2600" dirty="0" smtClean="0">
                <a:latin typeface="Georgia" pitchFamily="18" charset="0"/>
              </a:rPr>
              <a:t> of </a:t>
            </a:r>
            <a:r>
              <a:rPr lang="es-ES" sz="2600" dirty="0" err="1" smtClean="0">
                <a:latin typeface="Georgia" pitchFamily="18" charset="0"/>
              </a:rPr>
              <a:t>women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smtClean="0">
                <a:latin typeface="Georgia" pitchFamily="18" charset="0"/>
              </a:rPr>
              <a:t>do </a:t>
            </a:r>
            <a:r>
              <a:rPr lang="es-ES" sz="2600" dirty="0" err="1" smtClean="0">
                <a:latin typeface="Georgia" pitchFamily="18" charset="0"/>
              </a:rPr>
              <a:t>not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have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that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luck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actually</a:t>
            </a:r>
            <a:r>
              <a:rPr lang="es-ES" sz="2600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(4).png"/>
          <p:cNvPicPr>
            <a:picLocks noChangeAspect="1"/>
          </p:cNvPicPr>
          <p:nvPr/>
        </p:nvPicPr>
        <p:blipFill>
          <a:blip r:embed="rId2" cstate="print"/>
          <a:srcRect l="70475" t="21987" r="9438" b="5179"/>
          <a:stretch>
            <a:fillRect/>
          </a:stretch>
        </p:blipFill>
        <p:spPr>
          <a:xfrm>
            <a:off x="7092280" y="3113584"/>
            <a:ext cx="1836712" cy="3744416"/>
          </a:xfrm>
          <a:prstGeom prst="rect">
            <a:avLst/>
          </a:prstGeom>
        </p:spPr>
      </p:pic>
      <p:pic>
        <p:nvPicPr>
          <p:cNvPr id="5" name="4 Imagen" descr="Captura de pantalla (5).png"/>
          <p:cNvPicPr>
            <a:picLocks noChangeAspect="1"/>
          </p:cNvPicPr>
          <p:nvPr/>
        </p:nvPicPr>
        <p:blipFill>
          <a:blip r:embed="rId3" cstate="print"/>
          <a:srcRect l="70475" t="22519" r="9050" b="5179"/>
          <a:stretch>
            <a:fillRect/>
          </a:stretch>
        </p:blipFill>
        <p:spPr>
          <a:xfrm>
            <a:off x="5004048" y="3140968"/>
            <a:ext cx="1872208" cy="37170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6000" dirty="0" err="1" smtClean="0">
                <a:solidFill>
                  <a:srgbClr val="CC0099"/>
                </a:solidFill>
                <a:latin typeface="Georgia" pitchFamily="18" charset="0"/>
              </a:rPr>
              <a:t>HeForShe</a:t>
            </a:r>
            <a:r>
              <a:rPr lang="es-ES" sz="6000" dirty="0" smtClean="0">
                <a:solidFill>
                  <a:srgbClr val="CC0099"/>
                </a:solidFill>
                <a:latin typeface="Georgia" pitchFamily="18" charset="0"/>
              </a:rPr>
              <a:t> </a:t>
            </a:r>
            <a:r>
              <a:rPr lang="es-ES" sz="6000" dirty="0" err="1" smtClean="0">
                <a:solidFill>
                  <a:srgbClr val="CC0099"/>
                </a:solidFill>
                <a:latin typeface="Georgia" pitchFamily="18" charset="0"/>
              </a:rPr>
              <a:t>website</a:t>
            </a:r>
            <a:endParaRPr lang="es-ES" sz="6000" dirty="0">
              <a:solidFill>
                <a:srgbClr val="CC0099"/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website</a:t>
            </a:r>
            <a:r>
              <a:rPr lang="es-ES" sz="2600" dirty="0" smtClean="0">
                <a:latin typeface="Georgia" pitchFamily="18" charset="0"/>
              </a:rPr>
              <a:t> of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is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such</a:t>
            </a:r>
            <a:r>
              <a:rPr lang="es-ES" sz="2600" dirty="0" smtClean="0">
                <a:latin typeface="Georgia" pitchFamily="18" charset="0"/>
              </a:rPr>
              <a:t> a </a:t>
            </a:r>
            <a:r>
              <a:rPr lang="es-ES" sz="2600" dirty="0" err="1" smtClean="0">
                <a:latin typeface="Georgia" pitchFamily="18" charset="0"/>
              </a:rPr>
              <a:t>cool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website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When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you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first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enter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you</a:t>
            </a:r>
            <a:r>
              <a:rPr lang="es-ES" sz="2600" dirty="0" smtClean="0">
                <a:latin typeface="Georgia" pitchFamily="18" charset="0"/>
              </a:rPr>
              <a:t> can </a:t>
            </a:r>
            <a:r>
              <a:rPr lang="es-ES" sz="2600" dirty="0" err="1" smtClean="0">
                <a:latin typeface="Georgia" pitchFamily="18" charset="0"/>
              </a:rPr>
              <a:t>see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quotes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from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girls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boys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women</a:t>
            </a:r>
            <a:r>
              <a:rPr lang="es-ES" sz="2600" dirty="0" smtClean="0">
                <a:latin typeface="Georgia" pitchFamily="18" charset="0"/>
              </a:rPr>
              <a:t> and </a:t>
            </a:r>
            <a:r>
              <a:rPr lang="es-ES" sz="2600" dirty="0" err="1" smtClean="0">
                <a:latin typeface="Georgia" pitchFamily="18" charset="0"/>
              </a:rPr>
              <a:t>men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Through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their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words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they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support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You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have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also</a:t>
            </a:r>
            <a:r>
              <a:rPr lang="es-ES" sz="2600" dirty="0" smtClean="0">
                <a:latin typeface="Georgia" pitchFamily="18" charset="0"/>
              </a:rPr>
              <a:t> a </a:t>
            </a:r>
            <a:r>
              <a:rPr lang="es-ES" sz="2600" dirty="0" err="1" smtClean="0">
                <a:latin typeface="Georgia" pitchFamily="18" charset="0"/>
              </a:rPr>
              <a:t>map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c</a:t>
            </a:r>
            <a:r>
              <a:rPr lang="en-US" sz="2600" dirty="0" smtClean="0">
                <a:latin typeface="Georgia" pitchFamily="18" charset="0"/>
              </a:rPr>
              <a:t>heck out the </a:t>
            </a:r>
            <a:r>
              <a:rPr lang="en-US" sz="2600" dirty="0" err="1" smtClean="0">
                <a:latin typeface="Georgia" pitchFamily="18" charset="0"/>
              </a:rPr>
              <a:t>HeForShe</a:t>
            </a:r>
            <a:r>
              <a:rPr lang="en-US" sz="2600" dirty="0" smtClean="0">
                <a:latin typeface="Georgia" pitchFamily="18" charset="0"/>
              </a:rPr>
              <a:t> commitments and equality issues      in your country. In Spain, 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the priority issues are work,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 violence and politics or 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 education. But then, in 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 the USA, the priority issues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 are everyone of them. 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s-ES" sz="2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dirty="0" err="1" smtClean="0">
                <a:latin typeface="Georgia" pitchFamily="18" charset="0"/>
              </a:rPr>
              <a:t>If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you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take</a:t>
            </a:r>
            <a:r>
              <a:rPr lang="es-ES" sz="2600" dirty="0" smtClean="0">
                <a:latin typeface="Georgia" pitchFamily="18" charset="0"/>
              </a:rPr>
              <a:t> a look </a:t>
            </a:r>
            <a:r>
              <a:rPr lang="es-ES" sz="2600" dirty="0" err="1" smtClean="0">
                <a:latin typeface="Georgia" pitchFamily="18" charset="0"/>
              </a:rPr>
              <a:t>right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down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you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see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how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many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people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is</a:t>
            </a:r>
            <a:r>
              <a:rPr lang="es-ES" sz="2600" dirty="0" smtClean="0">
                <a:latin typeface="Georgia" pitchFamily="18" charset="0"/>
              </a:rPr>
              <a:t> in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, and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number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changes</a:t>
            </a:r>
            <a:r>
              <a:rPr lang="es-ES" sz="2600" dirty="0" smtClean="0">
                <a:latin typeface="Georgia" pitchFamily="18" charset="0"/>
              </a:rPr>
              <a:t>.</a:t>
            </a:r>
            <a:endParaRPr lang="es-ES" sz="2600" dirty="0">
              <a:latin typeface="Georgia" pitchFamily="18" charset="0"/>
            </a:endParaRPr>
          </a:p>
        </p:txBody>
      </p:sp>
      <p:pic>
        <p:nvPicPr>
          <p:cNvPr id="4" name="3 Imagen" descr="Captura de pantalla (2).png"/>
          <p:cNvPicPr>
            <a:picLocks noChangeAspect="1"/>
          </p:cNvPicPr>
          <p:nvPr/>
        </p:nvPicPr>
        <p:blipFill>
          <a:blip r:embed="rId2" cstate="print"/>
          <a:srcRect r="194" b="5323"/>
          <a:stretch>
            <a:fillRect/>
          </a:stretch>
        </p:blipFill>
        <p:spPr>
          <a:xfrm>
            <a:off x="251520" y="1412776"/>
            <a:ext cx="864096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The</a:t>
            </a: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HeForShe</a:t>
            </a: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movement</a:t>
            </a:r>
            <a:endParaRPr lang="es-ES" sz="54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dirty="0" smtClean="0">
                <a:latin typeface="Georgia" pitchFamily="18" charset="0"/>
              </a:rPr>
              <a:t>So as </a:t>
            </a:r>
            <a:r>
              <a:rPr lang="es-ES" sz="2600" dirty="0" err="1" smtClean="0">
                <a:latin typeface="Georgia" pitchFamily="18" charset="0"/>
              </a:rPr>
              <a:t>you’ve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seen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it’s</a:t>
            </a:r>
            <a:r>
              <a:rPr lang="es-ES" sz="2600" dirty="0" smtClean="0">
                <a:latin typeface="Georgia" pitchFamily="18" charset="0"/>
              </a:rPr>
              <a:t> a </a:t>
            </a:r>
            <a:r>
              <a:rPr lang="es-ES" sz="2600" dirty="0" err="1" smtClean="0">
                <a:latin typeface="Georgia" pitchFamily="18" charset="0"/>
              </a:rPr>
              <a:t>very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important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fighting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just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to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make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women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recieve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what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they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deserve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Respect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equality</a:t>
            </a:r>
            <a:r>
              <a:rPr lang="es-ES" sz="2600" dirty="0" smtClean="0">
                <a:latin typeface="Georgia" pitchFamily="18" charset="0"/>
              </a:rPr>
              <a:t>,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same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rights</a:t>
            </a:r>
            <a:r>
              <a:rPr lang="es-ES" sz="2600" dirty="0" smtClean="0">
                <a:latin typeface="Georgia" pitchFamily="18" charset="0"/>
              </a:rPr>
              <a:t> as </a:t>
            </a:r>
            <a:r>
              <a:rPr lang="es-ES" sz="2600" dirty="0" err="1" smtClean="0">
                <a:latin typeface="Georgia" pitchFamily="18" charset="0"/>
              </a:rPr>
              <a:t>men</a:t>
            </a:r>
            <a:r>
              <a:rPr lang="es-ES" sz="2600" dirty="0" smtClean="0">
                <a:latin typeface="Georgia" pitchFamily="18" charset="0"/>
              </a:rPr>
              <a:t>, and so </a:t>
            </a:r>
            <a:r>
              <a:rPr lang="es-ES" sz="2600" dirty="0" err="1" smtClean="0">
                <a:latin typeface="Georgia" pitchFamily="18" charset="0"/>
              </a:rPr>
              <a:t>on</a:t>
            </a:r>
            <a:r>
              <a:rPr lang="es-ES" sz="2600" dirty="0" smtClean="0">
                <a:latin typeface="Georgia" pitchFamily="18" charset="0"/>
              </a:rPr>
              <a:t>. </a:t>
            </a:r>
            <a:r>
              <a:rPr lang="es-ES" sz="2600" dirty="0" err="1" smtClean="0">
                <a:latin typeface="Georgia" pitchFamily="18" charset="0"/>
              </a:rPr>
              <a:t>Here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we</a:t>
            </a:r>
            <a:r>
              <a:rPr lang="es-ES" sz="2600" dirty="0" smtClean="0">
                <a:latin typeface="Georgia" pitchFamily="18" charset="0"/>
              </a:rPr>
              <a:t> can </a:t>
            </a:r>
            <a:r>
              <a:rPr lang="es-ES" sz="2600" dirty="0" err="1" smtClean="0">
                <a:latin typeface="Georgia" pitchFamily="18" charset="0"/>
              </a:rPr>
              <a:t>see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some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famous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people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supporting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the</a:t>
            </a:r>
            <a:r>
              <a:rPr lang="es-ES" sz="2600" dirty="0" smtClean="0">
                <a:latin typeface="Georgia" pitchFamily="18" charset="0"/>
              </a:rPr>
              <a:t> </a:t>
            </a:r>
            <a:r>
              <a:rPr lang="es-ES" sz="2600" dirty="0" err="1" smtClean="0">
                <a:latin typeface="Georgia" pitchFamily="18" charset="0"/>
              </a:rPr>
              <a:t>campaign</a:t>
            </a:r>
            <a:r>
              <a:rPr lang="es-ES" sz="2600" dirty="0" smtClean="0">
                <a:latin typeface="Georgia" pitchFamily="18" charset="0"/>
              </a:rPr>
              <a:t>.</a:t>
            </a:r>
            <a:endParaRPr lang="es-ES" sz="2600" dirty="0">
              <a:latin typeface="Georgia" pitchFamily="18" charset="0"/>
            </a:endParaRPr>
          </a:p>
        </p:txBody>
      </p:sp>
      <p:pic>
        <p:nvPicPr>
          <p:cNvPr id="4" name="3 Imagen" descr="i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2592288" cy="2592288"/>
          </a:xfrm>
          <a:prstGeom prst="rect">
            <a:avLst/>
          </a:prstGeom>
        </p:spPr>
      </p:pic>
      <p:pic>
        <p:nvPicPr>
          <p:cNvPr id="5" name="4 Imagen" descr="heforrrrs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56992"/>
            <a:ext cx="1995650" cy="2664296"/>
          </a:xfrm>
          <a:prstGeom prst="rect">
            <a:avLst/>
          </a:prstGeom>
        </p:spPr>
      </p:pic>
      <p:pic>
        <p:nvPicPr>
          <p:cNvPr id="6" name="5 Imagen" descr="harryhefors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708920"/>
            <a:ext cx="2265332" cy="30243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Logan </a:t>
            </a:r>
            <a:r>
              <a:rPr lang="es-ES" dirty="0" err="1" smtClean="0"/>
              <a:t>Lerman</a:t>
            </a:r>
            <a:r>
              <a:rPr lang="es-ES" dirty="0" smtClean="0"/>
              <a:t> (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Perks</a:t>
            </a:r>
            <a:r>
              <a:rPr lang="es-ES" dirty="0" smtClean="0"/>
              <a:t> of </a:t>
            </a:r>
            <a:r>
              <a:rPr lang="es-ES" dirty="0" err="1" smtClean="0"/>
              <a:t>Being</a:t>
            </a:r>
            <a:r>
              <a:rPr lang="es-ES" dirty="0" smtClean="0"/>
              <a:t> a </a:t>
            </a:r>
            <a:r>
              <a:rPr lang="es-ES" dirty="0" err="1" smtClean="0"/>
              <a:t>Wallflower</a:t>
            </a:r>
            <a:r>
              <a:rPr lang="es-ES" dirty="0" smtClean="0"/>
              <a:t> </a:t>
            </a:r>
            <a:r>
              <a:rPr lang="es-ES" dirty="0" err="1" smtClean="0"/>
              <a:t>movie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35896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Clive</a:t>
            </a:r>
            <a:r>
              <a:rPr lang="es-ES" dirty="0" smtClean="0"/>
              <a:t> </a:t>
            </a:r>
            <a:r>
              <a:rPr lang="es-ES" dirty="0" err="1" smtClean="0"/>
              <a:t>Standen</a:t>
            </a:r>
            <a:r>
              <a:rPr lang="es-ES" dirty="0" smtClean="0"/>
              <a:t> (</a:t>
            </a:r>
            <a:r>
              <a:rPr lang="es-ES" dirty="0" err="1" smtClean="0"/>
              <a:t>Vikings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96136" y="5657671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Harry </a:t>
            </a:r>
            <a:r>
              <a:rPr lang="es-ES" b="1" dirty="0" err="1" smtClean="0"/>
              <a:t>S</a:t>
            </a:r>
            <a:r>
              <a:rPr lang="es-ES" b="1" dirty="0" err="1" smtClean="0"/>
              <a:t>tyles</a:t>
            </a:r>
            <a:r>
              <a:rPr lang="es-ES" b="1" dirty="0" smtClean="0"/>
              <a:t> (</a:t>
            </a:r>
            <a:r>
              <a:rPr lang="es-ES" b="1" dirty="0" err="1" smtClean="0"/>
              <a:t>singer</a:t>
            </a:r>
            <a:r>
              <a:rPr lang="es-ES" b="1" dirty="0" smtClean="0"/>
              <a:t>, actor, </a:t>
            </a:r>
            <a:r>
              <a:rPr lang="es-ES" b="1" dirty="0" err="1" smtClean="0"/>
              <a:t>model</a:t>
            </a:r>
            <a:r>
              <a:rPr lang="es-ES" b="1" dirty="0" smtClean="0"/>
              <a:t>, </a:t>
            </a:r>
            <a:r>
              <a:rPr lang="es-ES" b="1" dirty="0" err="1" smtClean="0"/>
              <a:t>songwriter</a:t>
            </a:r>
            <a:r>
              <a:rPr lang="es-ES" b="1" dirty="0" smtClean="0"/>
              <a:t>. </a:t>
            </a:r>
            <a:r>
              <a:rPr lang="es-ES" b="1" dirty="0" err="1" smtClean="0"/>
              <a:t>Also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love</a:t>
            </a:r>
            <a:r>
              <a:rPr lang="es-ES" b="1" dirty="0" smtClean="0"/>
              <a:t> of my </a:t>
            </a:r>
            <a:r>
              <a:rPr lang="es-ES" b="1" dirty="0" err="1" smtClean="0"/>
              <a:t>life</a:t>
            </a:r>
            <a:r>
              <a:rPr lang="es-ES" b="1" dirty="0" smtClean="0"/>
              <a:t> and a </a:t>
            </a:r>
            <a:r>
              <a:rPr lang="es-ES" b="1" dirty="0" err="1" smtClean="0"/>
              <a:t>person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a </a:t>
            </a:r>
            <a:r>
              <a:rPr lang="es-ES" b="1" dirty="0" err="1" smtClean="0"/>
              <a:t>huge</a:t>
            </a:r>
            <a:r>
              <a:rPr lang="es-ES" b="1" dirty="0" smtClean="0"/>
              <a:t> </a:t>
            </a:r>
            <a:r>
              <a:rPr lang="es-ES" b="1" dirty="0" err="1" smtClean="0"/>
              <a:t>heart</a:t>
            </a:r>
            <a:r>
              <a:rPr lang="es-ES" b="1" dirty="0" smtClean="0"/>
              <a:t>)</a:t>
            </a:r>
            <a:endParaRPr lang="es-E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404</Words>
  <Application>Microsoft Office PowerPoint</Application>
  <PresentationFormat>Presentación en pantalla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He for She</vt:lpstr>
      <vt:lpstr>Diapositiva 2</vt:lpstr>
      <vt:lpstr>Diapositiva 3</vt:lpstr>
      <vt:lpstr>Diapositiva 4</vt:lpstr>
      <vt:lpstr>HeForShe website</vt:lpstr>
      <vt:lpstr>Diapositiva 6</vt:lpstr>
      <vt:lpstr>The HeForShe movement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for She</dc:title>
  <dc:creator>Paola Sanchez Morales</dc:creator>
  <cp:lastModifiedBy>Paola Sanchez Morales</cp:lastModifiedBy>
  <cp:revision>18</cp:revision>
  <dcterms:created xsi:type="dcterms:W3CDTF">2016-12-14T23:21:45Z</dcterms:created>
  <dcterms:modified xsi:type="dcterms:W3CDTF">2016-12-15T18:10:33Z</dcterms:modified>
</cp:coreProperties>
</file>