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91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26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21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95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3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13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2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31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08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75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B5D2-47DE-48CD-B0DA-3287BC96D3EC}" type="datetimeFigureOut">
              <a:rPr lang="es-ES" smtClean="0"/>
              <a:t>02/03/2017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18F6A-21F7-41F5-8859-759D5205C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50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COMUNIDADES AUTÓNOMAS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ANDALUCIA</a:t>
            </a:r>
            <a:endParaRPr lang="es-ES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5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El Consejo de Gobierno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454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42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Está compuesto por el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presidente</a:t>
            </a:r>
            <a:r>
              <a:rPr lang="es-ES" dirty="0" smtClean="0">
                <a:latin typeface="Comic Sans MS" panose="030F0702030302020204" pitchFamily="66" charset="0"/>
              </a:rPr>
              <a:t> y los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consejeros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Se encargan de administrar la educación, la sanidad, el transporte, el medio ambiente, etc.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La organización territorial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82233"/>
            <a:ext cx="7704856" cy="478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7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latin typeface="Comic Sans MS" panose="030F0702030302020204" pitchFamily="66" charset="0"/>
              </a:rPr>
              <a:t>Las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diputaciones provinciales</a:t>
            </a:r>
            <a:r>
              <a:rPr lang="es-ES" dirty="0" smtClean="0">
                <a:latin typeface="Comic Sans MS" panose="030F0702030302020204" pitchFamily="66" charset="0"/>
              </a:rPr>
              <a:t> gobiernan las  provincias.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latin typeface="Comic Sans MS" panose="030F0702030302020204" pitchFamily="66" charset="0"/>
              </a:rPr>
              <a:t>Cada provincia tiene su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capital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Sevilla</a:t>
            </a:r>
            <a:r>
              <a:rPr lang="es-ES" dirty="0" smtClean="0">
                <a:latin typeface="Comic Sans MS" panose="030F0702030302020204" pitchFamily="66" charset="0"/>
              </a:rPr>
              <a:t> es la capital de Andalucía.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9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El gobierno de la comunidad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3244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87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Ley</a:t>
            </a:r>
            <a:r>
              <a:rPr lang="es-ES" dirty="0" smtClean="0">
                <a:latin typeface="Comic Sans MS" panose="030F0702030302020204" pitchFamily="66" charset="0"/>
              </a:rPr>
              <a:t> más importante.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En ella se establecen: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Territorio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Capital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Derechos y deberes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Órganos de gobierno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Símbolos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7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Las instituciones de Andalucía</a:t>
            </a:r>
            <a:br>
              <a:rPr lang="es-ES" dirty="0" smtClean="0">
                <a:latin typeface="Comic Sans MS" panose="030F0702030302020204" pitchFamily="66" charset="0"/>
              </a:rPr>
            </a:b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Parlamento de Andalucía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38437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17269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58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Está formado por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diputados</a:t>
            </a:r>
            <a:r>
              <a:rPr lang="es-ES" dirty="0" smtClean="0">
                <a:latin typeface="Comic Sans MS" panose="030F0702030302020204" pitchFamily="66" charset="0"/>
              </a:rPr>
              <a:t>. Se encarga de: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Elaborar las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leyes</a:t>
            </a:r>
            <a:r>
              <a:rPr lang="es-ES" dirty="0" smtClean="0">
                <a:latin typeface="Comic Sans MS" panose="030F0702030302020204" pitchFamily="66" charset="0"/>
              </a:rPr>
              <a:t> de la comunidad.</a:t>
            </a:r>
          </a:p>
          <a:p>
            <a:r>
              <a:rPr lang="es-ES" dirty="0" err="1" smtClean="0">
                <a:latin typeface="Comic Sans MS" panose="030F0702030302020204" pitchFamily="66" charset="0"/>
              </a:rPr>
              <a:t>Eligir</a:t>
            </a:r>
            <a:r>
              <a:rPr lang="es-ES" dirty="0" smtClean="0">
                <a:latin typeface="Comic Sans MS" panose="030F0702030302020204" pitchFamily="66" charset="0"/>
              </a:rPr>
              <a:t> al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presidente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Controla la acción del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Consejo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2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Presidente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6" y="1600200"/>
            <a:ext cx="80431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76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Máxima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autoridad </a:t>
            </a:r>
            <a:r>
              <a:rPr lang="es-ES" dirty="0" smtClean="0">
                <a:latin typeface="Comic Sans MS" panose="030F0702030302020204" pitchFamily="66" charset="0"/>
              </a:rPr>
              <a:t>de la comunidad.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Se encarga de: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Presidir</a:t>
            </a:r>
            <a:r>
              <a:rPr lang="es-ES" dirty="0" smtClean="0">
                <a:latin typeface="Comic Sans MS" panose="030F0702030302020204" pitchFamily="66" charset="0"/>
              </a:rPr>
              <a:t> el Consejo de Gobierno.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Nombrar</a:t>
            </a:r>
            <a:r>
              <a:rPr lang="es-ES" dirty="0" smtClean="0">
                <a:latin typeface="Comic Sans MS" panose="030F0702030302020204" pitchFamily="66" charset="0"/>
              </a:rPr>
              <a:t> a los consejeros.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59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136</Words>
  <Application>Microsoft Office PowerPoint</Application>
  <PresentationFormat>Presentación en pantalla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COMUNIDADES AUTÓNOMAS</vt:lpstr>
      <vt:lpstr>La organización territorial</vt:lpstr>
      <vt:lpstr>Presentación de PowerPoint</vt:lpstr>
      <vt:lpstr>El gobierno de la comunidad</vt:lpstr>
      <vt:lpstr>Presentación de PowerPoint</vt:lpstr>
      <vt:lpstr>Las instituciones de Andalucía </vt:lpstr>
      <vt:lpstr>Presentación de PowerPoint</vt:lpstr>
      <vt:lpstr>Presidente</vt:lpstr>
      <vt:lpstr>Presentación de PowerPoint</vt:lpstr>
      <vt:lpstr>El Consejo de Gobierno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COMUNIDADES AUTÓNOMAS</dc:title>
  <dc:creator>ANTONIO</dc:creator>
  <cp:lastModifiedBy>ANTONIO</cp:lastModifiedBy>
  <cp:revision>4</cp:revision>
  <dcterms:created xsi:type="dcterms:W3CDTF">2017-03-02T17:19:20Z</dcterms:created>
  <dcterms:modified xsi:type="dcterms:W3CDTF">2017-03-02T17:54:26Z</dcterms:modified>
</cp:coreProperties>
</file>