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3077-040B-4C3F-A1E1-6C4B3F007520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46E5-F5E9-4FB3-8480-4D42D9503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75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3077-040B-4C3F-A1E1-6C4B3F007520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46E5-F5E9-4FB3-8480-4D42D9503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77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3077-040B-4C3F-A1E1-6C4B3F007520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46E5-F5E9-4FB3-8480-4D42D9503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36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3077-040B-4C3F-A1E1-6C4B3F007520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46E5-F5E9-4FB3-8480-4D42D9503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21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3077-040B-4C3F-A1E1-6C4B3F007520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46E5-F5E9-4FB3-8480-4D42D9503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38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3077-040B-4C3F-A1E1-6C4B3F007520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46E5-F5E9-4FB3-8480-4D42D9503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5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3077-040B-4C3F-A1E1-6C4B3F007520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46E5-F5E9-4FB3-8480-4D42D9503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10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3077-040B-4C3F-A1E1-6C4B3F007520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46E5-F5E9-4FB3-8480-4D42D9503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8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3077-040B-4C3F-A1E1-6C4B3F007520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46E5-F5E9-4FB3-8480-4D42D9503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0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3077-040B-4C3F-A1E1-6C4B3F007520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46E5-F5E9-4FB3-8480-4D42D9503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70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3077-040B-4C3F-A1E1-6C4B3F007520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46E5-F5E9-4FB3-8480-4D42D9503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31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3077-040B-4C3F-A1E1-6C4B3F007520}" type="datetimeFigureOut">
              <a:rPr lang="es-ES" smtClean="0"/>
              <a:t>31/01/2017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46E5-F5E9-4FB3-8480-4D42D9503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34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POPULATION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POPULATION CHANGES</a:t>
            </a:r>
          </a:p>
          <a:p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IMMIGRATION AND EMIGRATION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5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Population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of a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territory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It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is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the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total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number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of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people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that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live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here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s-ES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780928"/>
            <a:ext cx="5715000" cy="35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4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Birth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rate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It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is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the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number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of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people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who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are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born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in a place in a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certain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period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of time.</a:t>
            </a:r>
            <a:endParaRPr lang="es-ES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212976"/>
            <a:ext cx="6912769" cy="3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21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Death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rate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It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is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the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number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of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people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who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die in a place in a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certain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period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of time. </a:t>
            </a:r>
          </a:p>
          <a:p>
            <a:endParaRPr lang="es-ES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56" y="2924944"/>
            <a:ext cx="676751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Natural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population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When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there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are more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births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than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deaths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the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population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grows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 </a:t>
            </a:r>
          </a:p>
          <a:p>
            <a:endParaRPr lang="es-ES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71287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95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Natural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population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decrease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When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there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are more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deaths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than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births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the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population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decreases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 </a:t>
            </a:r>
          </a:p>
          <a:p>
            <a:endParaRPr lang="es-ES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84076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75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Inmigration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It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is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when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people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come to a place to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live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 </a:t>
            </a:r>
          </a:p>
          <a:p>
            <a:endParaRPr lang="es-ES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6872"/>
            <a:ext cx="6096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5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Emigration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It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is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when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people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leave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a place to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live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somewhere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else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 </a:t>
            </a:r>
          </a:p>
          <a:p>
            <a:endParaRPr lang="es-ES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632848" cy="372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076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117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POPULATION</vt:lpstr>
      <vt:lpstr>Population of a territory</vt:lpstr>
      <vt:lpstr>Birth rate</vt:lpstr>
      <vt:lpstr>Death rate</vt:lpstr>
      <vt:lpstr>Natural population increase</vt:lpstr>
      <vt:lpstr>Natural population decrease</vt:lpstr>
      <vt:lpstr>Inmigration</vt:lpstr>
      <vt:lpstr>Emigration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</dc:title>
  <dc:creator>ANTONIO</dc:creator>
  <cp:lastModifiedBy>ANTONIO</cp:lastModifiedBy>
  <cp:revision>4</cp:revision>
  <dcterms:created xsi:type="dcterms:W3CDTF">2017-01-31T18:00:42Z</dcterms:created>
  <dcterms:modified xsi:type="dcterms:W3CDTF">2017-01-31T18:41:06Z</dcterms:modified>
</cp:coreProperties>
</file>