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553A-F0EF-4647-B4C4-3D82AF732218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7E14-8493-442B-BD1A-9FA112DD01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8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553A-F0EF-4647-B4C4-3D82AF732218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7E14-8493-442B-BD1A-9FA112DD01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55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553A-F0EF-4647-B4C4-3D82AF732218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7E14-8493-442B-BD1A-9FA112DD01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11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553A-F0EF-4647-B4C4-3D82AF732218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7E14-8493-442B-BD1A-9FA112DD01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26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553A-F0EF-4647-B4C4-3D82AF732218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7E14-8493-442B-BD1A-9FA112DD01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57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553A-F0EF-4647-B4C4-3D82AF732218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7E14-8493-442B-BD1A-9FA112DD01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47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553A-F0EF-4647-B4C4-3D82AF732218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7E14-8493-442B-BD1A-9FA112DD01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03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553A-F0EF-4647-B4C4-3D82AF732218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7E14-8493-442B-BD1A-9FA112DD01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75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553A-F0EF-4647-B4C4-3D82AF732218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7E14-8493-442B-BD1A-9FA112DD01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25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553A-F0EF-4647-B4C4-3D82AF732218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7E14-8493-442B-BD1A-9FA112DD01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73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553A-F0EF-4647-B4C4-3D82AF732218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7E14-8493-442B-BD1A-9FA112DD01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84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E553A-F0EF-4647-B4C4-3D82AF732218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B7E14-8493-442B-BD1A-9FA112DD01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09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6600" dirty="0" smtClean="0">
                <a:latin typeface="Comic Sans MS" panose="030F0702030302020204" pitchFamily="66" charset="0"/>
              </a:rPr>
              <a:t>MATTER AND ENERGY</a:t>
            </a:r>
            <a:endParaRPr lang="es-ES" sz="6600" dirty="0">
              <a:latin typeface="Comic Sans MS" panose="030F0702030302020204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latin typeface="Comic Sans MS" panose="030F0702030302020204" pitchFamily="66" charset="0"/>
              </a:rPr>
              <a:t>UNIT 5</a:t>
            </a:r>
            <a:endParaRPr lang="es-ES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18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MATTER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>
                <a:latin typeface="Comic Sans MS" panose="030F0702030302020204" pitchFamily="66" charset="0"/>
              </a:rPr>
              <a:t>It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is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everything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that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occupies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space</a:t>
            </a:r>
            <a:r>
              <a:rPr lang="es-ES" sz="3600" dirty="0" smtClean="0">
                <a:latin typeface="Comic Sans MS" panose="030F0702030302020204" pitchFamily="66" charset="0"/>
              </a:rPr>
              <a:t>.</a:t>
            </a:r>
          </a:p>
          <a:p>
            <a:endParaRPr lang="es-ES" sz="36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7200799" cy="356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72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Comic Sans MS" panose="030F0702030302020204" pitchFamily="66" charset="0"/>
              </a:rPr>
              <a:t>Pure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substances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>
                <a:latin typeface="Comic Sans MS" panose="030F0702030302020204" pitchFamily="66" charset="0"/>
              </a:rPr>
              <a:t>They</a:t>
            </a:r>
            <a:r>
              <a:rPr lang="es-ES" sz="3600" dirty="0" smtClean="0">
                <a:latin typeface="Comic Sans MS" panose="030F0702030302020204" pitchFamily="66" charset="0"/>
              </a:rPr>
              <a:t> are </a:t>
            </a:r>
            <a:r>
              <a:rPr lang="es-ES" sz="3600" dirty="0" err="1" smtClean="0">
                <a:latin typeface="Comic Sans MS" panose="030F0702030302020204" pitchFamily="66" charset="0"/>
              </a:rPr>
              <a:t>formed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from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just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one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type</a:t>
            </a:r>
            <a:r>
              <a:rPr lang="es-ES" sz="3600" dirty="0" smtClean="0">
                <a:latin typeface="Comic Sans MS" panose="030F0702030302020204" pitchFamily="66" charset="0"/>
              </a:rPr>
              <a:t> of </a:t>
            </a:r>
            <a:r>
              <a:rPr lang="es-ES" sz="3600" dirty="0" err="1" smtClean="0">
                <a:latin typeface="Comic Sans MS" panose="030F0702030302020204" pitchFamily="66" charset="0"/>
              </a:rPr>
              <a:t>matter</a:t>
            </a:r>
            <a:r>
              <a:rPr lang="es-ES" sz="3600" dirty="0" smtClean="0">
                <a:latin typeface="Comic Sans MS" panose="030F0702030302020204" pitchFamily="66" charset="0"/>
              </a:rPr>
              <a:t>.</a:t>
            </a:r>
          </a:p>
          <a:p>
            <a:endParaRPr lang="es-ES" sz="36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3429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36004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43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Mixtures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>
                <a:latin typeface="Comic Sans MS" panose="030F0702030302020204" pitchFamily="66" charset="0"/>
              </a:rPr>
              <a:t>They</a:t>
            </a:r>
            <a:r>
              <a:rPr lang="es-ES" sz="3600" dirty="0" smtClean="0">
                <a:latin typeface="Comic Sans MS" panose="030F0702030302020204" pitchFamily="66" charset="0"/>
              </a:rPr>
              <a:t> are </a:t>
            </a:r>
            <a:r>
              <a:rPr lang="es-ES" sz="3600" dirty="0" err="1" smtClean="0">
                <a:latin typeface="Comic Sans MS" panose="030F0702030302020204" pitchFamily="66" charset="0"/>
              </a:rPr>
              <a:t>formed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from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various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components</a:t>
            </a:r>
            <a:r>
              <a:rPr lang="es-ES" sz="3600" dirty="0" smtClean="0">
                <a:latin typeface="Comic Sans MS" panose="030F0702030302020204" pitchFamily="66" charset="0"/>
              </a:rPr>
              <a:t>.</a:t>
            </a:r>
          </a:p>
          <a:p>
            <a:endParaRPr lang="es-ES" sz="36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3672408" cy="30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52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Comic Sans MS" panose="030F0702030302020204" pitchFamily="66" charset="0"/>
              </a:rPr>
              <a:t>Solids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>
                <a:latin typeface="Comic Sans MS" panose="030F0702030302020204" pitchFamily="66" charset="0"/>
              </a:rPr>
              <a:t>They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have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got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their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own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shape</a:t>
            </a:r>
            <a:r>
              <a:rPr lang="es-ES" sz="3600" dirty="0" smtClean="0">
                <a:latin typeface="Comic Sans MS" panose="030F0702030302020204" pitchFamily="66" charset="0"/>
              </a:rPr>
              <a:t>.</a:t>
            </a:r>
            <a:endParaRPr lang="es-ES" sz="36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11256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80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Comic Sans MS" panose="030F0702030302020204" pitchFamily="66" charset="0"/>
              </a:rPr>
              <a:t>Liquids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>
                <a:latin typeface="Comic Sans MS" panose="030F0702030302020204" pitchFamily="66" charset="0"/>
              </a:rPr>
              <a:t>They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takes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the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form</a:t>
            </a:r>
            <a:r>
              <a:rPr lang="es-ES" sz="3600" dirty="0" smtClean="0">
                <a:latin typeface="Comic Sans MS" panose="030F0702030302020204" pitchFamily="66" charset="0"/>
              </a:rPr>
              <a:t> of </a:t>
            </a:r>
            <a:r>
              <a:rPr lang="es-ES" sz="3600" dirty="0" err="1" smtClean="0">
                <a:latin typeface="Comic Sans MS" panose="030F0702030302020204" pitchFamily="66" charset="0"/>
              </a:rPr>
              <a:t>their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container</a:t>
            </a:r>
            <a:r>
              <a:rPr lang="es-ES" sz="3600" dirty="0" smtClean="0">
                <a:latin typeface="Comic Sans MS" panose="030F0702030302020204" pitchFamily="66" charset="0"/>
              </a:rPr>
              <a:t>.</a:t>
            </a:r>
            <a:endParaRPr lang="es-ES" sz="36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24847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3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Gas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>
                <a:latin typeface="Comic Sans MS" panose="030F0702030302020204" pitchFamily="66" charset="0"/>
              </a:rPr>
              <a:t>It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expands</a:t>
            </a:r>
            <a:r>
              <a:rPr lang="es-ES" sz="3600" dirty="0" smtClean="0">
                <a:latin typeface="Comic Sans MS" panose="030F0702030302020204" pitchFamily="66" charset="0"/>
              </a:rPr>
              <a:t> to </a:t>
            </a:r>
            <a:r>
              <a:rPr lang="es-ES" sz="3600" dirty="0" err="1" smtClean="0">
                <a:latin typeface="Comic Sans MS" panose="030F0702030302020204" pitchFamily="66" charset="0"/>
              </a:rPr>
              <a:t>fill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the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available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space</a:t>
            </a:r>
            <a:r>
              <a:rPr lang="es-ES" sz="3600" dirty="0" smtClean="0">
                <a:latin typeface="Comic Sans MS" panose="030F0702030302020204" pitchFamily="66" charset="0"/>
              </a:rPr>
              <a:t>.</a:t>
            </a:r>
            <a:endParaRPr lang="es-ES" sz="36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439248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52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Natural </a:t>
            </a:r>
            <a:r>
              <a:rPr lang="es-ES" dirty="0" err="1" smtClean="0">
                <a:latin typeface="Comic Sans MS" panose="030F0702030302020204" pitchFamily="66" charset="0"/>
              </a:rPr>
              <a:t>materials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>
                <a:latin typeface="Comic Sans MS" panose="030F0702030302020204" pitchFamily="66" charset="0"/>
              </a:rPr>
              <a:t>We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get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them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directly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from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nature</a:t>
            </a:r>
            <a:r>
              <a:rPr lang="es-ES" sz="3600" dirty="0" smtClean="0">
                <a:latin typeface="Comic Sans MS" panose="030F0702030302020204" pitchFamily="66" charset="0"/>
              </a:rPr>
              <a:t>.</a:t>
            </a:r>
            <a:endParaRPr lang="es-ES" sz="36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708920"/>
            <a:ext cx="43910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95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Comic Sans MS" panose="030F0702030302020204" pitchFamily="66" charset="0"/>
              </a:rPr>
              <a:t>Man</a:t>
            </a:r>
            <a:r>
              <a:rPr lang="es-ES" dirty="0" smtClean="0">
                <a:latin typeface="Comic Sans MS" panose="030F0702030302020204" pitchFamily="66" charset="0"/>
              </a:rPr>
              <a:t> –</a:t>
            </a:r>
            <a:r>
              <a:rPr lang="es-ES" dirty="0" err="1" smtClean="0">
                <a:latin typeface="Comic Sans MS" panose="030F0702030302020204" pitchFamily="66" charset="0"/>
              </a:rPr>
              <a:t>made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materials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latin typeface="Comic Sans MS" panose="030F0702030302020204" pitchFamily="66" charset="0"/>
              </a:rPr>
              <a:t>They</a:t>
            </a:r>
            <a:r>
              <a:rPr lang="es-ES" dirty="0" smtClean="0">
                <a:latin typeface="Comic Sans MS" panose="030F0702030302020204" pitchFamily="66" charset="0"/>
              </a:rPr>
              <a:t> are </a:t>
            </a:r>
            <a:r>
              <a:rPr lang="es-ES" dirty="0" err="1" smtClean="0">
                <a:latin typeface="Comic Sans MS" panose="030F0702030302020204" pitchFamily="66" charset="0"/>
              </a:rPr>
              <a:t>made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by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transforming</a:t>
            </a:r>
            <a:r>
              <a:rPr lang="es-ES" dirty="0" smtClean="0">
                <a:latin typeface="Comic Sans MS" panose="030F0702030302020204" pitchFamily="66" charset="0"/>
              </a:rPr>
              <a:t> natural </a:t>
            </a:r>
            <a:r>
              <a:rPr lang="es-ES" dirty="0" err="1" smtClean="0">
                <a:latin typeface="Comic Sans MS" panose="030F0702030302020204" pitchFamily="66" charset="0"/>
              </a:rPr>
              <a:t>materials</a:t>
            </a:r>
            <a:r>
              <a:rPr lang="es-ES" dirty="0" smtClean="0">
                <a:latin typeface="Comic Sans MS" panose="030F0702030302020204" pitchFamily="66" charset="0"/>
              </a:rPr>
              <a:t>.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676875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5091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80</Words>
  <Application>Microsoft Office PowerPoint</Application>
  <PresentationFormat>Presentación en pantalla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MATTER AND ENERGY</vt:lpstr>
      <vt:lpstr>MATTER</vt:lpstr>
      <vt:lpstr>Pure substances</vt:lpstr>
      <vt:lpstr>Mixtures</vt:lpstr>
      <vt:lpstr>Solids</vt:lpstr>
      <vt:lpstr>Liquids</vt:lpstr>
      <vt:lpstr>Gas</vt:lpstr>
      <vt:lpstr>Natural materials</vt:lpstr>
      <vt:lpstr>Man –made materials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 AND ENERGY</dc:title>
  <dc:creator>ANTONIO</dc:creator>
  <cp:lastModifiedBy>ANTONIO</cp:lastModifiedBy>
  <cp:revision>4</cp:revision>
  <dcterms:created xsi:type="dcterms:W3CDTF">2017-03-14T18:46:38Z</dcterms:created>
  <dcterms:modified xsi:type="dcterms:W3CDTF">2017-03-14T19:16:41Z</dcterms:modified>
</cp:coreProperties>
</file>