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0807-0B63-431B-8885-3B14B7C7932D}" type="datetimeFigureOut">
              <a:rPr lang="es-ES" smtClean="0"/>
              <a:t>10/01/2017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4B07-D3F0-40F8-8D2D-262F545580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9196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0807-0B63-431B-8885-3B14B7C7932D}" type="datetimeFigureOut">
              <a:rPr lang="es-ES" smtClean="0"/>
              <a:t>10/01/2017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4B07-D3F0-40F8-8D2D-262F545580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5575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0807-0B63-431B-8885-3B14B7C7932D}" type="datetimeFigureOut">
              <a:rPr lang="es-ES" smtClean="0"/>
              <a:t>10/01/2017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4B07-D3F0-40F8-8D2D-262F545580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459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0807-0B63-431B-8885-3B14B7C7932D}" type="datetimeFigureOut">
              <a:rPr lang="es-ES" smtClean="0"/>
              <a:t>10/01/2017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4B07-D3F0-40F8-8D2D-262F545580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554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0807-0B63-431B-8885-3B14B7C7932D}" type="datetimeFigureOut">
              <a:rPr lang="es-ES" smtClean="0"/>
              <a:t>10/01/2017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4B07-D3F0-40F8-8D2D-262F545580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431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0807-0B63-431B-8885-3B14B7C7932D}" type="datetimeFigureOut">
              <a:rPr lang="es-ES" smtClean="0"/>
              <a:t>10/01/2017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4B07-D3F0-40F8-8D2D-262F545580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31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0807-0B63-431B-8885-3B14B7C7932D}" type="datetimeFigureOut">
              <a:rPr lang="es-ES" smtClean="0"/>
              <a:t>10/01/2017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4B07-D3F0-40F8-8D2D-262F545580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57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0807-0B63-431B-8885-3B14B7C7932D}" type="datetimeFigureOut">
              <a:rPr lang="es-ES" smtClean="0"/>
              <a:t>10/01/2017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4B07-D3F0-40F8-8D2D-262F545580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699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0807-0B63-431B-8885-3B14B7C7932D}" type="datetimeFigureOut">
              <a:rPr lang="es-ES" smtClean="0"/>
              <a:t>10/01/2017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4B07-D3F0-40F8-8D2D-262F545580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603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0807-0B63-431B-8885-3B14B7C7932D}" type="datetimeFigureOut">
              <a:rPr lang="es-ES" smtClean="0"/>
              <a:t>10/01/2017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4B07-D3F0-40F8-8D2D-262F545580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34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0807-0B63-431B-8885-3B14B7C7932D}" type="datetimeFigureOut">
              <a:rPr lang="es-ES" smtClean="0"/>
              <a:t>10/01/2017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4B07-D3F0-40F8-8D2D-262F545580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D0807-0B63-431B-8885-3B14B7C7932D}" type="datetimeFigureOut">
              <a:rPr lang="es-ES" smtClean="0"/>
              <a:t>10/01/2017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04B07-D3F0-40F8-8D2D-262F545580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05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NATURAL SCIENCE </a:t>
            </a:r>
            <a:br>
              <a:rPr lang="es-ES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es-E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UNIT 3</a:t>
            </a:r>
            <a:endParaRPr lang="es-ES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" sz="6600" dirty="0" smtClean="0">
                <a:latin typeface="Comic Sans MS" panose="030F0702030302020204" pitchFamily="66" charset="0"/>
              </a:rPr>
              <a:t>HUMAN BEINGS</a:t>
            </a:r>
            <a:endParaRPr lang="es-ES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130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What</a:t>
            </a:r>
            <a:r>
              <a:rPr lang="es-E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type</a:t>
            </a:r>
            <a:r>
              <a:rPr lang="es-E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of living </a:t>
            </a:r>
            <a:r>
              <a:rPr lang="es-ES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organism</a:t>
            </a:r>
            <a:r>
              <a:rPr lang="es-E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are </a:t>
            </a:r>
            <a:r>
              <a:rPr lang="es-ES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we</a:t>
            </a:r>
            <a:r>
              <a:rPr lang="es-E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?</a:t>
            </a:r>
            <a:endParaRPr lang="es-ES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 smtClean="0">
                <a:latin typeface="Comic Sans MS" panose="030F0702030302020204" pitchFamily="66" charset="0"/>
              </a:rPr>
              <a:t>We</a:t>
            </a:r>
            <a:r>
              <a:rPr lang="es-ES" dirty="0" smtClean="0">
                <a:latin typeface="Comic Sans MS" panose="030F0702030302020204" pitchFamily="66" charset="0"/>
              </a:rPr>
              <a:t> are: </a:t>
            </a:r>
            <a:r>
              <a:rPr lang="es-ES" dirty="0" err="1" smtClean="0">
                <a:latin typeface="Comic Sans MS" panose="030F0702030302020204" pitchFamily="66" charset="0"/>
              </a:rPr>
              <a:t>mammals</a:t>
            </a:r>
            <a:r>
              <a:rPr lang="es-ES" dirty="0" smtClean="0">
                <a:latin typeface="Comic Sans MS" panose="030F0702030302020204" pitchFamily="66" charset="0"/>
              </a:rPr>
              <a:t>, </a:t>
            </a:r>
            <a:r>
              <a:rPr lang="es-ES" dirty="0" err="1" smtClean="0">
                <a:latin typeface="Comic Sans MS" panose="030F0702030302020204" pitchFamily="66" charset="0"/>
              </a:rPr>
              <a:t>viviparous</a:t>
            </a:r>
            <a:r>
              <a:rPr lang="es-ES" dirty="0" smtClean="0">
                <a:latin typeface="Comic Sans MS" panose="030F0702030302020204" pitchFamily="66" charset="0"/>
              </a:rPr>
              <a:t>, </a:t>
            </a:r>
            <a:r>
              <a:rPr lang="es-ES" dirty="0" err="1" smtClean="0">
                <a:latin typeface="Comic Sans MS" panose="030F0702030302020204" pitchFamily="66" charset="0"/>
              </a:rPr>
              <a:t>land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animals</a:t>
            </a:r>
            <a:r>
              <a:rPr lang="es-ES" dirty="0" smtClean="0">
                <a:latin typeface="Comic Sans MS" panose="030F0702030302020204" pitchFamily="66" charset="0"/>
              </a:rPr>
              <a:t>, </a:t>
            </a:r>
            <a:r>
              <a:rPr lang="es-ES" dirty="0" err="1" smtClean="0">
                <a:latin typeface="Comic Sans MS" panose="030F0702030302020204" pitchFamily="66" charset="0"/>
              </a:rPr>
              <a:t>omnivores</a:t>
            </a:r>
            <a:r>
              <a:rPr lang="es-ES" dirty="0" smtClean="0">
                <a:latin typeface="Comic Sans MS" panose="030F0702030302020204" pitchFamily="66" charset="0"/>
              </a:rPr>
              <a:t> and </a:t>
            </a:r>
            <a:r>
              <a:rPr lang="es-ES" dirty="0" err="1" smtClean="0">
                <a:latin typeface="Comic Sans MS" panose="030F0702030302020204" pitchFamily="66" charset="0"/>
              </a:rPr>
              <a:t>vertebrates</a:t>
            </a:r>
            <a:r>
              <a:rPr lang="es-ES" dirty="0" smtClean="0">
                <a:latin typeface="Comic Sans MS" panose="030F0702030302020204" pitchFamily="66" charset="0"/>
              </a:rPr>
              <a:t>.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4248472" cy="374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8919"/>
            <a:ext cx="3888432" cy="396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701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>
                <a:latin typeface="Comic Sans MS" panose="030F0702030302020204" pitchFamily="66" charset="0"/>
              </a:rPr>
              <a:t>We</a:t>
            </a:r>
            <a:r>
              <a:rPr lang="es-ES" dirty="0" smtClean="0">
                <a:latin typeface="Comic Sans MS" panose="030F0702030302020204" pitchFamily="66" charset="0"/>
              </a:rPr>
              <a:t> are </a:t>
            </a:r>
            <a:r>
              <a:rPr lang="es-ES" dirty="0" err="1" smtClean="0">
                <a:latin typeface="Comic Sans MS" panose="030F0702030302020204" pitchFamily="66" charset="0"/>
              </a:rPr>
              <a:t>different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from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other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animals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>
                <a:latin typeface="Comic Sans MS" panose="030F0702030302020204" pitchFamily="66" charset="0"/>
              </a:rPr>
              <a:t>Our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body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is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covered</a:t>
            </a:r>
            <a:r>
              <a:rPr lang="es-ES" dirty="0" smtClean="0">
                <a:latin typeface="Comic Sans MS" panose="030F0702030302020204" pitchFamily="66" charset="0"/>
              </a:rPr>
              <a:t> in skin. </a:t>
            </a:r>
            <a:r>
              <a:rPr lang="es-ES" dirty="0" err="1" smtClean="0">
                <a:latin typeface="Comic Sans MS" panose="030F0702030302020204" pitchFamily="66" charset="0"/>
              </a:rPr>
              <a:t>We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have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arms</a:t>
            </a:r>
            <a:r>
              <a:rPr lang="es-ES" dirty="0" smtClean="0">
                <a:latin typeface="Comic Sans MS" panose="030F0702030302020204" pitchFamily="66" charset="0"/>
              </a:rPr>
              <a:t>, </a:t>
            </a:r>
            <a:r>
              <a:rPr lang="es-ES" dirty="0" err="1" smtClean="0">
                <a:latin typeface="Comic Sans MS" panose="030F0702030302020204" pitchFamily="66" charset="0"/>
              </a:rPr>
              <a:t>legs</a:t>
            </a:r>
            <a:r>
              <a:rPr lang="es-ES" dirty="0" smtClean="0">
                <a:latin typeface="Comic Sans MS" panose="030F0702030302020204" pitchFamily="66" charset="0"/>
              </a:rPr>
              <a:t>, </a:t>
            </a:r>
            <a:r>
              <a:rPr lang="es-ES" dirty="0" err="1" smtClean="0">
                <a:latin typeface="Comic Sans MS" panose="030F0702030302020204" pitchFamily="66" charset="0"/>
              </a:rPr>
              <a:t>very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sensitive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fingertips</a:t>
            </a:r>
            <a:r>
              <a:rPr lang="es-ES" dirty="0" smtClean="0">
                <a:latin typeface="Comic Sans MS" panose="030F0702030302020204" pitchFamily="66" charset="0"/>
              </a:rPr>
              <a:t>, toes, </a:t>
            </a:r>
            <a:r>
              <a:rPr lang="es-E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brain</a:t>
            </a:r>
            <a:r>
              <a:rPr lang="es-ES" dirty="0" smtClean="0">
                <a:latin typeface="Comic Sans MS" panose="030F0702030302020204" pitchFamily="66" charset="0"/>
              </a:rPr>
              <a:t> and </a:t>
            </a:r>
            <a:r>
              <a:rPr lang="es-ES" dirty="0" err="1" smtClean="0">
                <a:latin typeface="Comic Sans MS" panose="030F0702030302020204" pitchFamily="66" charset="0"/>
              </a:rPr>
              <a:t>opposable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thumbs</a:t>
            </a:r>
            <a:r>
              <a:rPr lang="es-ES" dirty="0" smtClean="0">
                <a:latin typeface="Comic Sans MS" panose="030F0702030302020204" pitchFamily="66" charset="0"/>
              </a:rPr>
              <a:t>. </a:t>
            </a:r>
            <a:r>
              <a:rPr lang="es-ES" dirty="0" err="1" smtClean="0">
                <a:latin typeface="Comic Sans MS" panose="030F0702030302020204" pitchFamily="66" charset="0"/>
              </a:rPr>
              <a:t>We</a:t>
            </a:r>
            <a:r>
              <a:rPr lang="es-ES" dirty="0" smtClean="0">
                <a:latin typeface="Comic Sans MS" panose="030F0702030302020204" pitchFamily="66" charset="0"/>
              </a:rPr>
              <a:t> are </a:t>
            </a:r>
            <a:r>
              <a:rPr lang="es-ES" dirty="0" err="1" smtClean="0">
                <a:latin typeface="Comic Sans MS" panose="030F0702030302020204" pitchFamily="66" charset="0"/>
              </a:rPr>
              <a:t>bipeds</a:t>
            </a:r>
            <a:r>
              <a:rPr lang="es-ES" dirty="0" smtClean="0">
                <a:latin typeface="Comic Sans MS" panose="030F0702030302020204" pitchFamily="66" charset="0"/>
              </a:rPr>
              <a:t>. 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12976"/>
            <a:ext cx="4081636" cy="33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828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STAGES OF LIFE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CHILDHOOD</a:t>
            </a:r>
          </a:p>
          <a:p>
            <a:r>
              <a:rPr lang="es-E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ADOLESCENCE</a:t>
            </a:r>
          </a:p>
          <a:p>
            <a:r>
              <a:rPr lang="es-E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ADULTHOOD</a:t>
            </a:r>
          </a:p>
          <a:p>
            <a:r>
              <a:rPr lang="es-E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OLD AGE</a:t>
            </a: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501" y="3324568"/>
            <a:ext cx="57816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27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CHILDHOOD</a:t>
            </a:r>
            <a:endParaRPr lang="es-ES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It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is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the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first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eleven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or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twelve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years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of a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human´s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life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.</a:t>
            </a:r>
            <a:endParaRPr lang="es-ES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780928"/>
            <a:ext cx="669607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635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ADOLESCENCE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It</a:t>
            </a:r>
            <a:r>
              <a:rPr lang="es-ES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starts</a:t>
            </a:r>
            <a:r>
              <a:rPr lang="es-ES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at </a:t>
            </a:r>
            <a:r>
              <a:rPr lang="es-ES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about</a:t>
            </a:r>
            <a:r>
              <a:rPr lang="es-ES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eleven </a:t>
            </a:r>
            <a:r>
              <a:rPr lang="es-ES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or</a:t>
            </a:r>
            <a:r>
              <a:rPr lang="es-ES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twelve</a:t>
            </a:r>
            <a:r>
              <a:rPr lang="es-ES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.</a:t>
            </a:r>
            <a:endParaRPr 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33624"/>
            <a:ext cx="5832648" cy="368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536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50"/>
                </a:solidFill>
              </a:rPr>
              <a:t>ADULTHOOD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B050"/>
                </a:solidFill>
              </a:rPr>
              <a:t>It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lasts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from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twenty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until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about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seventy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years</a:t>
            </a:r>
            <a:r>
              <a:rPr lang="es-ES" dirty="0" smtClean="0">
                <a:solidFill>
                  <a:srgbClr val="00B050"/>
                </a:solidFill>
              </a:rPr>
              <a:t> of </a:t>
            </a:r>
            <a:r>
              <a:rPr lang="es-ES" dirty="0" err="1" smtClean="0">
                <a:solidFill>
                  <a:srgbClr val="00B050"/>
                </a:solidFill>
              </a:rPr>
              <a:t>age</a:t>
            </a:r>
            <a:r>
              <a:rPr lang="es-ES" dirty="0" smtClean="0">
                <a:solidFill>
                  <a:srgbClr val="00B050"/>
                </a:solidFill>
              </a:rPr>
              <a:t>.</a:t>
            </a:r>
            <a:endParaRPr lang="es-ES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669674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276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OLD AGE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It</a:t>
            </a:r>
            <a:r>
              <a:rPr lang="es-E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starts</a:t>
            </a:r>
            <a:r>
              <a:rPr lang="es-E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at </a:t>
            </a:r>
            <a:r>
              <a:rPr lang="es-E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about</a:t>
            </a:r>
            <a:r>
              <a:rPr lang="es-E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seventy</a:t>
            </a:r>
            <a:r>
              <a:rPr lang="es-E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years</a:t>
            </a:r>
            <a:r>
              <a:rPr lang="es-E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of </a:t>
            </a:r>
            <a:r>
              <a:rPr lang="es-E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age</a:t>
            </a:r>
            <a:r>
              <a:rPr lang="es-E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612068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5118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114</Words>
  <Application>Microsoft Office PowerPoint</Application>
  <PresentationFormat>Presentación en pantalla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NATURAL SCIENCE  UNIT 3</vt:lpstr>
      <vt:lpstr>What type of living organism are we?</vt:lpstr>
      <vt:lpstr>We are different from other animals</vt:lpstr>
      <vt:lpstr>STAGES OF LIFE</vt:lpstr>
      <vt:lpstr>CHILDHOOD</vt:lpstr>
      <vt:lpstr>ADOLESCENCE</vt:lpstr>
      <vt:lpstr>ADULTHOOD</vt:lpstr>
      <vt:lpstr>OLD 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SCIENCE  UNIT 3</dc:title>
  <dc:creator>ANTONIO</dc:creator>
  <cp:lastModifiedBy>ANTONIO</cp:lastModifiedBy>
  <cp:revision>5</cp:revision>
  <dcterms:created xsi:type="dcterms:W3CDTF">2016-12-22T17:23:47Z</dcterms:created>
  <dcterms:modified xsi:type="dcterms:W3CDTF">2017-01-10T17:54:43Z</dcterms:modified>
</cp:coreProperties>
</file>