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3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34CFCC-506C-40D0-8178-190121B5744D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63796C-F7B1-4887-BEBE-E64EDA1ACDA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3000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NUESTRO CUERPO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Click="0" advTm="3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cuerpo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2</Words>
  <Application>Microsoft Office PowerPoint</Application>
  <PresentationFormat>Presentación en pantalla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Opulento</vt:lpstr>
      <vt:lpstr>NUESTRO CUERPO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CUERPO</dc:title>
  <dc:creator>usuario</dc:creator>
  <cp:lastModifiedBy>usuario</cp:lastModifiedBy>
  <cp:revision>15</cp:revision>
  <dcterms:created xsi:type="dcterms:W3CDTF">2016-11-28T10:28:53Z</dcterms:created>
  <dcterms:modified xsi:type="dcterms:W3CDTF">2016-11-28T12:51:48Z</dcterms:modified>
</cp:coreProperties>
</file>