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C9FEAC-508D-49C8-B504-071D807E2CC9}" type="datetimeFigureOut">
              <a:rPr lang="es-ES" smtClean="0"/>
              <a:t>02/02/2017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CBC204C-9FC0-472B-BBE3-BE8A6223D62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9FEAC-508D-49C8-B504-071D807E2CC9}" type="datetimeFigureOut">
              <a:rPr lang="es-ES" smtClean="0"/>
              <a:t>02/02/2017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C204C-9FC0-472B-BBE3-BE8A6223D6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8C9FEAC-508D-49C8-B504-071D807E2CC9}" type="datetimeFigureOut">
              <a:rPr lang="es-ES" smtClean="0"/>
              <a:t>02/02/2017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BC204C-9FC0-472B-BBE3-BE8A6223D6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9FEAC-508D-49C8-B504-071D807E2CC9}" type="datetimeFigureOut">
              <a:rPr lang="es-ES" smtClean="0"/>
              <a:t>02/02/2017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C204C-9FC0-472B-BBE3-BE8A6223D6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9FEAC-508D-49C8-B504-071D807E2CC9}" type="datetimeFigureOut">
              <a:rPr lang="es-ES" smtClean="0"/>
              <a:t>02/02/2017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CBC204C-9FC0-472B-BBE3-BE8A6223D62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9FEAC-508D-49C8-B504-071D807E2CC9}" type="datetimeFigureOut">
              <a:rPr lang="es-ES" smtClean="0"/>
              <a:t>02/02/2017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C204C-9FC0-472B-BBE3-BE8A6223D6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9FEAC-508D-49C8-B504-071D807E2CC9}" type="datetimeFigureOut">
              <a:rPr lang="es-ES" smtClean="0"/>
              <a:t>02/02/2017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C204C-9FC0-472B-BBE3-BE8A6223D6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9FEAC-508D-49C8-B504-071D807E2CC9}" type="datetimeFigureOut">
              <a:rPr lang="es-ES" smtClean="0"/>
              <a:t>02/02/2017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C204C-9FC0-472B-BBE3-BE8A6223D6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9FEAC-508D-49C8-B504-071D807E2CC9}" type="datetimeFigureOut">
              <a:rPr lang="es-ES" smtClean="0"/>
              <a:t>02/02/2017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C204C-9FC0-472B-BBE3-BE8A6223D6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9FEAC-508D-49C8-B504-071D807E2CC9}" type="datetimeFigureOut">
              <a:rPr lang="es-ES" smtClean="0"/>
              <a:t>02/02/2017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C204C-9FC0-472B-BBE3-BE8A6223D6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9FEAC-508D-49C8-B504-071D807E2CC9}" type="datetimeFigureOut">
              <a:rPr lang="es-ES" smtClean="0"/>
              <a:t>02/02/2017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C204C-9FC0-472B-BBE3-BE8A6223D62B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8C9FEAC-508D-49C8-B504-071D807E2CC9}" type="datetimeFigureOut">
              <a:rPr lang="es-ES" smtClean="0"/>
              <a:t>02/02/2017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CBC204C-9FC0-472B-BBE3-BE8A6223D62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8000" dirty="0" smtClean="0"/>
              <a:t>GRAMMAR</a:t>
            </a:r>
            <a:endParaRPr lang="es-ES" sz="8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sz="8000" dirty="0" smtClean="0"/>
              <a:t>VERBS</a:t>
            </a:r>
            <a:endParaRPr lang="es-ES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3 Marcador de contenido" descr="Present Simple Tabl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458" y="3075648"/>
            <a:ext cx="6905058" cy="306799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have_go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67802"/>
            <a:ext cx="7239000" cy="453048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revision-elementary-grammar-9-7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5608" y="1609725"/>
            <a:ext cx="6462184" cy="484663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p_continuous_char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68" y="1714488"/>
            <a:ext cx="7987356" cy="443404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</TotalTime>
  <Words>2</Words>
  <Application>Microsoft Office PowerPoint</Application>
  <PresentationFormat>Presentación en pantalla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Opulento</vt:lpstr>
      <vt:lpstr>GRAMMAR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</dc:title>
  <dc:creator>usuario</dc:creator>
  <cp:lastModifiedBy>usuario</cp:lastModifiedBy>
  <cp:revision>3</cp:revision>
  <dcterms:created xsi:type="dcterms:W3CDTF">2017-02-02T11:24:10Z</dcterms:created>
  <dcterms:modified xsi:type="dcterms:W3CDTF">2017-02-02T11:49:30Z</dcterms:modified>
</cp:coreProperties>
</file>