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7"/>
  </p:notesMasterIdLst>
  <p:handoutMasterIdLst>
    <p:handoutMasterId r:id="rId8"/>
  </p:handoutMasterIdLst>
  <p:sldIdLst>
    <p:sldId id="256" r:id="rId3"/>
    <p:sldId id="259" r:id="rId4"/>
    <p:sldId id="262" r:id="rId5"/>
    <p:sldId id="263" r:id="rId6"/>
  </p:sldIdLst>
  <p:sldSz cx="10080625" cy="7559675"/>
  <p:notesSz cx="7559675" cy="106918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243"/>
    <p:restoredTop sz="94674"/>
  </p:normalViewPr>
  <p:slideViewPr>
    <p:cSldViewPr snapToGrid="0" snapToObjects="1">
      <p:cViewPr>
        <p:scale>
          <a:sx n="85" d="100"/>
          <a:sy n="85" d="100"/>
        </p:scale>
        <p:origin x="-714" y="6"/>
      </p:cViewPr>
      <p:guideLst>
        <p:guide orient="horz" pos="2381"/>
        <p:guide pos="317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Header Placeholder 5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no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es-ES" sz="1400" b="0" i="0" u="none" strike="noStrike" kern="1200" cap="none">
              <a:ln>
                <a:noFill/>
              </a:ln>
              <a:latin typeface="Liberation Sans" pitchFamily="18"/>
              <a:ea typeface="Noto Sans CJK SC Regular" pitchFamily="2"/>
              <a:cs typeface="FreeSans" pitchFamily="2"/>
            </a:endParaRPr>
          </a:p>
        </p:txBody>
      </p:sp>
      <p:sp>
        <p:nvSpPr>
          <p:cNvPr id="7" name="Date Placeholder 6"/>
          <p:cNvSpPr txBox="1">
            <a:spLocks noGrp="1"/>
          </p:cNvSpPr>
          <p:nvPr>
            <p:ph type="dt" sz="quarter" idx="1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noAutofit/>
          </a:bodyPr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es-ES" sz="1400" b="0" i="0" u="none" strike="noStrike" kern="1200" cap="none">
              <a:ln>
                <a:noFill/>
              </a:ln>
              <a:latin typeface="Liberation Sans" pitchFamily="18"/>
              <a:ea typeface="Noto Sans CJK SC Regular" pitchFamily="2"/>
              <a:cs typeface="FreeSans" pitchFamily="2"/>
            </a:endParaRPr>
          </a:p>
        </p:txBody>
      </p:sp>
      <p:sp>
        <p:nvSpPr>
          <p:cNvPr id="8" name="Footer Placeholder 7"/>
          <p:cNvSpPr txBox="1">
            <a:spLocks noGrp="1"/>
          </p:cNvSpPr>
          <p:nvPr>
            <p:ph type="ftr" sz="quarter" idx="2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anchorCtr="0" compatLnSpc="0">
            <a:no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es-ES" sz="1400" b="0" i="0" u="none" strike="noStrike" kern="1200" cap="none">
              <a:ln>
                <a:noFill/>
              </a:ln>
              <a:latin typeface="Liberation Sans" pitchFamily="18"/>
              <a:ea typeface="Noto Sans CJK SC Regular" pitchFamily="2"/>
              <a:cs typeface="FreeSans" pitchFamily="2"/>
            </a:endParaRPr>
          </a:p>
        </p:txBody>
      </p:sp>
      <p:sp>
        <p:nvSpPr>
          <p:cNvPr id="9" name="Slide Number Placeholder 8"/>
          <p:cNvSpPr txBox="1">
            <a:spLocks noGrp="1"/>
          </p:cNvSpPr>
          <p:nvPr>
            <p:ph type="sldNum" sz="quarter" idx="3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anchorCtr="0" compatLnSpc="0">
            <a:noAutofit/>
          </a:bodyPr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E13DE4D0-BB3D-4A0A-B08E-FE60835FB9ED}" type="slidenum">
              <a:t>‹Nº›</a:t>
            </a:fld>
            <a:endParaRPr lang="es-ES" sz="1400" b="0" i="0" u="none" strike="noStrike" kern="1200" cap="none">
              <a:ln>
                <a:noFill/>
              </a:ln>
              <a:latin typeface="Liberation Sans" pitchFamily="18"/>
              <a:ea typeface="Noto Sans CJK SC Regular" pitchFamily="2"/>
              <a:cs typeface="FreeSans" pitchFamily="2"/>
            </a:endParaRPr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281488" y="0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B99549-DD1C-4EC3-908C-7EA6C0853F2A}" type="datetimeFigureOut">
              <a:rPr lang="en-US"/>
              <a:t>3/16/2017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10155238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281488" y="10155238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5AC8B4-B976-45A7-BCD4-B45323CC9668}" type="slidenum"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02017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281488" y="0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055F5B-98EA-42C6-B91A-D388D534BD47}" type="datetimeFigureOut">
              <a:rPr lang="en-US"/>
              <a:t>3/16/2017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4775" y="1336675"/>
            <a:ext cx="4810125" cy="36083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55650" y="5145088"/>
            <a:ext cx="6048375" cy="42100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Slide Image Placeholder 7"/>
          <p:cNvSpPr>
            <a:spLocks noGrp="1" noRot="1" noChangeAspect="1"/>
          </p:cNvSpPr>
          <p:nvPr>
            <p:ph type="sldImg" idx="2"/>
          </p:nvPr>
        </p:nvSpPr>
        <p:spPr>
          <a:xfrm>
            <a:off x="1107000" y="812520"/>
            <a:ext cx="5345280" cy="4008959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9" name="Notes Placeholder 8"/>
          <p:cNvSpPr txBox="1">
            <a:spLocks noGrp="1"/>
          </p:cNvSpPr>
          <p:nvPr>
            <p:ph type="body" sz="quarter" idx="3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endParaRPr lang="es-ES"/>
          </a:p>
        </p:txBody>
      </p:sp>
      <p:sp>
        <p:nvSpPr>
          <p:cNvPr id="10" name="Header Placeholder 9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>
            <a:noAutofit/>
          </a:bodyPr>
          <a:lstStyle>
            <a:lvl1pPr lvl="0" rtl="0" hangingPunct="0">
              <a:buNone/>
              <a:tabLst/>
              <a:defRPr lang="es-ES" sz="1400" kern="1200">
                <a:latin typeface="Liberation Serif" pitchFamily="18"/>
                <a:ea typeface="DejaVu Sans" pitchFamily="2"/>
                <a:cs typeface="DejaVu Sans" pitchFamily="2"/>
              </a:defRPr>
            </a:lvl1pPr>
          </a:lstStyle>
          <a:p>
            <a:pPr lvl="0"/>
            <a:endParaRPr lang="es-ES"/>
          </a:p>
        </p:txBody>
      </p:sp>
      <p:sp>
        <p:nvSpPr>
          <p:cNvPr id="11" name="Date Placeholder 10"/>
          <p:cNvSpPr txBox="1">
            <a:spLocks noGrp="1"/>
          </p:cNvSpPr>
          <p:nvPr>
            <p:ph type="dt" idx="1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>
            <a:noAutofit/>
          </a:bodyPr>
          <a:lstStyle>
            <a:lvl1pPr lvl="0" algn="r" rtl="0" hangingPunct="0">
              <a:buNone/>
              <a:tabLst/>
              <a:defRPr lang="es-ES" sz="1400" kern="1200">
                <a:latin typeface="Liberation Serif" pitchFamily="18"/>
                <a:ea typeface="DejaVu Sans" pitchFamily="2"/>
                <a:cs typeface="DejaVu Sans" pitchFamily="2"/>
              </a:defRPr>
            </a:lvl1pPr>
          </a:lstStyle>
          <a:p>
            <a:pPr lvl="0"/>
            <a:endParaRPr lang="es-ES"/>
          </a:p>
        </p:txBody>
      </p:sp>
      <p:sp>
        <p:nvSpPr>
          <p:cNvPr id="12" name="Footer Placeholder 11"/>
          <p:cNvSpPr txBox="1">
            <a:spLocks noGrp="1"/>
          </p:cNvSpPr>
          <p:nvPr>
            <p:ph type="ftr" sz="quarter" idx="4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>
            <a:noAutofit/>
          </a:bodyPr>
          <a:lstStyle>
            <a:lvl1pPr lvl="0" rtl="0" hangingPunct="0">
              <a:buNone/>
              <a:tabLst/>
              <a:defRPr lang="es-ES" sz="1400" kern="1200">
                <a:latin typeface="Liberation Serif" pitchFamily="18"/>
                <a:ea typeface="DejaVu Sans" pitchFamily="2"/>
                <a:cs typeface="DejaVu Sans" pitchFamily="2"/>
              </a:defRPr>
            </a:lvl1pPr>
          </a:lstStyle>
          <a:p>
            <a:pPr lvl="0"/>
            <a:endParaRPr lang="es-ES"/>
          </a:p>
        </p:txBody>
      </p:sp>
      <p:sp>
        <p:nvSpPr>
          <p:cNvPr id="13" name="Slide Number Placeholder 12"/>
          <p:cNvSpPr txBox="1">
            <a:spLocks noGrp="1"/>
          </p:cNvSpPr>
          <p:nvPr>
            <p:ph type="sldNum" sz="quarter" idx="5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>
            <a:noAutofit/>
          </a:bodyPr>
          <a:lstStyle>
            <a:lvl1pPr lvl="0" algn="r" rtl="0" hangingPunct="0">
              <a:buNone/>
              <a:tabLst/>
              <a:defRPr lang="es-ES" sz="1400" kern="1200">
                <a:latin typeface="Liberation Serif" pitchFamily="18"/>
                <a:ea typeface="DejaVu Sans" pitchFamily="2"/>
                <a:cs typeface="DejaVu Sans" pitchFamily="2"/>
              </a:defRPr>
            </a:lvl1pPr>
          </a:lstStyle>
          <a:p>
            <a:pPr lvl="0"/>
            <a:fld id="{649843A2-5329-4C3F-A22D-ABE5A1CCA0E9}" type="slidenum">
              <a:t>‹Nº›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10155238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281488" y="10155238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118479-9D45-413B-AA6B-A192ACA6B5C5}" type="slidenum"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06858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16000" marR="0" indent="-216000" rtl="0" hangingPunct="0">
      <a:tabLst/>
      <a:defRPr lang="es-ES" sz="2000" b="0" i="0" u="none" strike="noStrike" kern="1200" cap="none">
        <a:ln>
          <a:noFill/>
        </a:ln>
        <a:highlight>
          <a:scrgbClr r="0" g="0" b="0">
            <a:alpha val="0"/>
          </a:scrgbClr>
        </a:highlight>
        <a:latin typeface="Liberation Sans" pitchFamily="18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2"/>
          <p:cNvSpPr txBox="1">
            <a:spLocks noGrp="1"/>
          </p:cNvSpPr>
          <p:nvPr/>
        </p:nvSpPr>
        <p:spPr>
          <a:xfrm>
            <a:off x="4281488" y="0"/>
            <a:ext cx="3276600" cy="536575"/>
          </a:xfrm>
          <a:prstGeom prst="rect">
            <a:avLst/>
          </a:prstGeom>
          <a:noFill/>
        </p:spPr>
        <p:txBody>
          <a:bodyPr vert="horz" lIns="91440" tIns="45720" rIns="91440" bIns="45720" rtlCol="0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B055F5B-98EA-42C6-B91A-D388D534BD47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3/16/2017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Slide Number Placeholder 12"/>
          <p:cNvSpPr txBox="1">
            <a:spLocks noGrp="1"/>
          </p:cNvSpPr>
          <p:nvPr/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/>
        </p:spPr>
        <p:txBody>
          <a:bodyPr lIns="0" tIns="0" rIns="0" bIns="0" anchor="b" anchorCtr="0">
            <a:noAutofit/>
          </a:bodyPr>
          <a:lstStyle/>
          <a:p>
            <a:pPr marL="0" marR="0" lvl="0" indent="0" algn="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2E57C4E-5610-4158-8251-89385C5AAF63}" type="slidenum">
              <a:rPr kumimoji="0" lang="es-E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Liberation Serif" pitchFamily="18"/>
                <a:ea typeface="DejaVu Sans" pitchFamily="2"/>
                <a:cs typeface="DejaVu Sans" pitchFamily="2"/>
              </a:rPr>
              <a:pPr marL="0" marR="0" lvl="0" indent="0" algn="r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s-E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Liberation Serif" pitchFamily="18"/>
              <a:ea typeface="DejaVu Sans" pitchFamily="2"/>
              <a:cs typeface="DejaVu Sans" pitchFamily="2"/>
            </a:endParaRPr>
          </a:p>
        </p:txBody>
      </p:sp>
      <p:sp>
        <p:nvSpPr>
          <p:cNvPr id="11" name="Slide Number Placeholder 6"/>
          <p:cNvSpPr txBox="1">
            <a:spLocks noGrp="1"/>
          </p:cNvSpPr>
          <p:nvPr/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/>
        </p:spPr>
        <p:txBody>
          <a:bodyPr vert="horz" lIns="91440" tIns="45720" rIns="91440" bIns="45720" rtlCol="0" anchor="b" anchorCtr="0">
            <a:noAutofit/>
          </a:bodyPr>
          <a:lstStyle/>
          <a:p>
            <a:pPr marL="0" marR="0" lvl="0" indent="0" algn="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68B5F89-3DE8-4E27-AC8C-D5D14DC13A08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Liberation Serif" pitchFamily="18"/>
                <a:ea typeface="DejaVu Sans" pitchFamily="2"/>
                <a:cs typeface="DejaVu Sans" pitchFamily="2"/>
              </a:rPr>
              <a:pPr marL="0" marR="0" lvl="0" indent="0" algn="r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Liberation Serif" pitchFamily="18"/>
              <a:ea typeface="DejaVu Sans" pitchFamily="2"/>
              <a:cs typeface="DejaVu Sans" pitchFamily="2"/>
            </a:endParaRPr>
          </a:p>
        </p:txBody>
      </p:sp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811040"/>
          </a:xfr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endParaRPr lang="es-ES" sz="2810">
              <a:latin typeface="Source Sans Pro" pitchFamily="34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2"/>
          <p:cNvSpPr txBox="1">
            <a:spLocks noGrp="1"/>
          </p:cNvSpPr>
          <p:nvPr/>
        </p:nvSpPr>
        <p:spPr>
          <a:xfrm>
            <a:off x="4281488" y="0"/>
            <a:ext cx="3276600" cy="536575"/>
          </a:xfrm>
          <a:prstGeom prst="rect">
            <a:avLst/>
          </a:prstGeom>
          <a:noFill/>
        </p:spPr>
        <p:txBody>
          <a:bodyPr vert="horz" lIns="91440" tIns="45720" rIns="91440" bIns="45720" rtlCol="0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B055F5B-98EA-42C6-B91A-D388D534BD47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3/16/2017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Slide Number Placeholder 12"/>
          <p:cNvSpPr txBox="1">
            <a:spLocks noGrp="1"/>
          </p:cNvSpPr>
          <p:nvPr/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/>
        </p:spPr>
        <p:txBody>
          <a:bodyPr lIns="0" tIns="0" rIns="0" bIns="0" anchor="b" anchorCtr="0">
            <a:noAutofit/>
          </a:bodyPr>
          <a:lstStyle/>
          <a:p>
            <a:pPr marL="0" marR="0" lvl="0" indent="0" algn="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29741D-F3F8-429E-BD98-42242B3BE4E5}" type="slidenum">
              <a:rPr kumimoji="0" lang="es-E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Liberation Serif" pitchFamily="18"/>
                <a:ea typeface="DejaVu Sans" pitchFamily="2"/>
                <a:cs typeface="DejaVu Sans" pitchFamily="2"/>
              </a:rPr>
              <a:pPr marL="0" marR="0" lvl="0" indent="0" algn="r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s-E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Liberation Serif" pitchFamily="18"/>
              <a:ea typeface="DejaVu Sans" pitchFamily="2"/>
              <a:cs typeface="DejaVu Sans" pitchFamily="2"/>
            </a:endParaRPr>
          </a:p>
        </p:txBody>
      </p:sp>
      <p:sp>
        <p:nvSpPr>
          <p:cNvPr id="11" name="Slide Number Placeholder 6"/>
          <p:cNvSpPr txBox="1">
            <a:spLocks noGrp="1"/>
          </p:cNvSpPr>
          <p:nvPr/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/>
        </p:spPr>
        <p:txBody>
          <a:bodyPr vert="horz" lIns="91440" tIns="45720" rIns="91440" bIns="45720" rtlCol="0" anchor="b" anchorCtr="0">
            <a:noAutofit/>
          </a:bodyPr>
          <a:lstStyle/>
          <a:p>
            <a:pPr marL="0" marR="0" lvl="0" indent="0" algn="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EC86FD2-6EC7-4EF1-A87B-78A860F46C80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Liberation Serif" pitchFamily="18"/>
                <a:ea typeface="DejaVu Sans" pitchFamily="2"/>
                <a:cs typeface="DejaVu Sans" pitchFamily="2"/>
              </a:rPr>
              <a:pPr marL="0" marR="0" lvl="0" indent="0" algn="r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Liberation Serif" pitchFamily="18"/>
              <a:ea typeface="DejaVu Sans" pitchFamily="2"/>
              <a:cs typeface="DejaVu Sans" pitchFamily="2"/>
            </a:endParaRPr>
          </a:p>
        </p:txBody>
      </p:sp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811040"/>
          </a:xfr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endParaRPr lang="es-ES" sz="2810">
              <a:latin typeface="Source Sans Pro" pitchFamily="34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2"/>
          <p:cNvSpPr txBox="1">
            <a:spLocks noGrp="1"/>
          </p:cNvSpPr>
          <p:nvPr/>
        </p:nvSpPr>
        <p:spPr>
          <a:xfrm>
            <a:off x="4281488" y="0"/>
            <a:ext cx="3276600" cy="536575"/>
          </a:xfrm>
          <a:prstGeom prst="rect">
            <a:avLst/>
          </a:prstGeom>
          <a:noFill/>
        </p:spPr>
        <p:txBody>
          <a:bodyPr vert="horz" lIns="91440" tIns="45720" rIns="91440" bIns="45720" rtlCol="0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B055F5B-98EA-42C6-B91A-D388D534BD47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3/16/2017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Slide Number Placeholder 12"/>
          <p:cNvSpPr txBox="1">
            <a:spLocks noGrp="1"/>
          </p:cNvSpPr>
          <p:nvPr/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/>
        </p:spPr>
        <p:txBody>
          <a:bodyPr lIns="0" tIns="0" rIns="0" bIns="0" anchor="b" anchorCtr="0">
            <a:noAutofit/>
          </a:bodyPr>
          <a:lstStyle/>
          <a:p>
            <a:pPr marL="0" marR="0" lvl="0" indent="0" algn="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02DFC67-E645-47E6-9D8D-FCE1DB026F6A}" type="slidenum">
              <a:rPr kumimoji="0" lang="es-E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Liberation Serif" pitchFamily="18"/>
                <a:ea typeface="DejaVu Sans" pitchFamily="2"/>
                <a:cs typeface="DejaVu Sans" pitchFamily="2"/>
              </a:rPr>
              <a:pPr marL="0" marR="0" lvl="0" indent="0" algn="r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s-E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Liberation Serif" pitchFamily="18"/>
              <a:ea typeface="DejaVu Sans" pitchFamily="2"/>
              <a:cs typeface="DejaVu Sans" pitchFamily="2"/>
            </a:endParaRPr>
          </a:p>
        </p:txBody>
      </p:sp>
      <p:sp>
        <p:nvSpPr>
          <p:cNvPr id="11" name="Slide Number Placeholder 6"/>
          <p:cNvSpPr txBox="1">
            <a:spLocks noGrp="1"/>
          </p:cNvSpPr>
          <p:nvPr/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/>
        </p:spPr>
        <p:txBody>
          <a:bodyPr vert="horz" lIns="91440" tIns="45720" rIns="91440" bIns="45720" rtlCol="0" anchor="b" anchorCtr="0">
            <a:noAutofit/>
          </a:bodyPr>
          <a:lstStyle/>
          <a:p>
            <a:pPr marL="0" marR="0" lvl="0" indent="0" algn="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2082B06-09D2-4592-98D7-CF55F1A3F216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Liberation Serif" pitchFamily="18"/>
                <a:ea typeface="DejaVu Sans" pitchFamily="2"/>
                <a:cs typeface="DejaVu Sans" pitchFamily="2"/>
              </a:rPr>
              <a:pPr marL="0" marR="0" lvl="0" indent="0" algn="r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Liberation Serif" pitchFamily="18"/>
              <a:ea typeface="DejaVu Sans" pitchFamily="2"/>
              <a:cs typeface="DejaVu Sans" pitchFamily="2"/>
            </a:endParaRPr>
          </a:p>
        </p:txBody>
      </p:sp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811040"/>
          </a:xfr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endParaRPr lang="es-ES" sz="2810">
              <a:latin typeface="Source Sans Pro" pitchFamily="34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2"/>
          <p:cNvSpPr txBox="1">
            <a:spLocks noGrp="1"/>
          </p:cNvSpPr>
          <p:nvPr/>
        </p:nvSpPr>
        <p:spPr>
          <a:xfrm>
            <a:off x="4281488" y="0"/>
            <a:ext cx="3276600" cy="536575"/>
          </a:xfrm>
          <a:prstGeom prst="rect">
            <a:avLst/>
          </a:prstGeom>
          <a:noFill/>
        </p:spPr>
        <p:txBody>
          <a:bodyPr vert="horz" lIns="91440" tIns="45720" rIns="91440" bIns="45720" rtlCol="0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B055F5B-98EA-42C6-B91A-D388D534BD47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3/16/2017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Slide Number Placeholder 12"/>
          <p:cNvSpPr txBox="1">
            <a:spLocks noGrp="1"/>
          </p:cNvSpPr>
          <p:nvPr/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/>
        </p:spPr>
        <p:txBody>
          <a:bodyPr lIns="0" tIns="0" rIns="0" bIns="0" anchor="b" anchorCtr="0">
            <a:noAutofit/>
          </a:bodyPr>
          <a:lstStyle/>
          <a:p>
            <a:pPr marL="0" marR="0" lvl="0" indent="0" algn="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0E97B37-35F3-4063-9432-0D24463D2611}" type="slidenum">
              <a:rPr kumimoji="0" lang="es-E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Liberation Serif" pitchFamily="18"/>
                <a:ea typeface="DejaVu Sans" pitchFamily="2"/>
                <a:cs typeface="DejaVu Sans" pitchFamily="2"/>
              </a:rPr>
              <a:pPr marL="0" marR="0" lvl="0" indent="0" algn="r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s-E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Liberation Serif" pitchFamily="18"/>
              <a:ea typeface="DejaVu Sans" pitchFamily="2"/>
              <a:cs typeface="DejaVu Sans" pitchFamily="2"/>
            </a:endParaRPr>
          </a:p>
        </p:txBody>
      </p:sp>
      <p:sp>
        <p:nvSpPr>
          <p:cNvPr id="11" name="Slide Number Placeholder 6"/>
          <p:cNvSpPr txBox="1">
            <a:spLocks noGrp="1"/>
          </p:cNvSpPr>
          <p:nvPr/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/>
        </p:spPr>
        <p:txBody>
          <a:bodyPr vert="horz" lIns="91440" tIns="45720" rIns="91440" bIns="45720" rtlCol="0" anchor="b" anchorCtr="0">
            <a:noAutofit/>
          </a:bodyPr>
          <a:lstStyle/>
          <a:p>
            <a:pPr marL="0" marR="0" lvl="0" indent="0" algn="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77A6493-6C99-4737-9397-B916B26741CF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Liberation Serif" pitchFamily="18"/>
                <a:ea typeface="DejaVu Sans" pitchFamily="2"/>
                <a:cs typeface="DejaVu Sans" pitchFamily="2"/>
              </a:rPr>
              <a:pPr marL="0" marR="0" lvl="0" indent="0" algn="r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Liberation Serif" pitchFamily="18"/>
              <a:ea typeface="DejaVu Sans" pitchFamily="2"/>
              <a:cs typeface="DejaVu Sans" pitchFamily="2"/>
            </a:endParaRPr>
          </a:p>
        </p:txBody>
      </p:sp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811040"/>
          </a:xfr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s-ES_tradnl" sz="2000" b="0" i="0" u="none" strike="noStrike" kern="1200" cap="none" dirty="0" smtClean="0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</a:rPr>
              <a:t>Instalar 'apps' rastreadoras de móvil y '</a:t>
            </a:r>
            <a:r>
              <a:rPr lang="es-ES_tradnl" sz="2000" b="0" i="0" u="none" strike="noStrike" kern="1200" cap="none" dirty="0" err="1" smtClean="0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</a:rPr>
              <a:t>tablet</a:t>
            </a:r>
            <a:r>
              <a:rPr lang="es-ES_tradnl" sz="2000" b="0" i="0" u="none" strike="noStrike" kern="1200" cap="none" dirty="0" smtClean="0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</a:rPr>
              <a:t>' que permitan recuperar el contenido en caso de extravío.</a:t>
            </a:r>
            <a:endParaRPr lang="es-ES" sz="2810" dirty="0">
              <a:latin typeface="Source Sans Pro" pitchFamily="34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0475" y="1236663"/>
            <a:ext cx="7559675" cy="2632075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0475" y="3970338"/>
            <a:ext cx="7559675" cy="182562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03999" y="6887160"/>
            <a:ext cx="2348280" cy="521280"/>
          </a:xfrm>
        </p:spPr>
        <p:txBody>
          <a:bodyPr/>
          <a:lstStyle/>
          <a:p>
            <a:pPr lvl="0"/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447360" y="6887160"/>
            <a:ext cx="3195000" cy="521280"/>
          </a:xfrm>
        </p:spPr>
        <p:txBody>
          <a:bodyPr/>
          <a:lstStyle/>
          <a:p>
            <a:pPr lvl="0"/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227360" y="6887160"/>
            <a:ext cx="2348280" cy="521280"/>
          </a:xfrm>
        </p:spPr>
        <p:txBody>
          <a:bodyPr/>
          <a:lstStyle/>
          <a:p>
            <a:pPr lvl="0"/>
            <a:fld id="{7A07E93C-ADDE-4617-8FD3-6584AE93FC8E}" type="slidenum"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781859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999" y="301320"/>
            <a:ext cx="9071640" cy="12621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999" y="1769040"/>
            <a:ext cx="9071640" cy="438444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03999" y="6887160"/>
            <a:ext cx="2348280" cy="521280"/>
          </a:xfrm>
        </p:spPr>
        <p:txBody>
          <a:bodyPr/>
          <a:lstStyle/>
          <a:p>
            <a:pPr lvl="0"/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447360" y="6887160"/>
            <a:ext cx="3195000" cy="521280"/>
          </a:xfrm>
        </p:spPr>
        <p:txBody>
          <a:bodyPr/>
          <a:lstStyle/>
          <a:p>
            <a:pPr lvl="0"/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227360" y="6887160"/>
            <a:ext cx="2348280" cy="521280"/>
          </a:xfrm>
        </p:spPr>
        <p:txBody>
          <a:bodyPr/>
          <a:lstStyle/>
          <a:p>
            <a:pPr lvl="0"/>
            <a:fld id="{24C0ECCA-1C76-473E-A9E0-DFA4259171DB}" type="slidenum"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484916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8850" y="301625"/>
            <a:ext cx="226695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3212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03999" y="6887160"/>
            <a:ext cx="2348280" cy="521280"/>
          </a:xfrm>
        </p:spPr>
        <p:txBody>
          <a:bodyPr/>
          <a:lstStyle/>
          <a:p>
            <a:pPr lvl="0"/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447360" y="6887160"/>
            <a:ext cx="3195000" cy="521280"/>
          </a:xfrm>
        </p:spPr>
        <p:txBody>
          <a:bodyPr/>
          <a:lstStyle/>
          <a:p>
            <a:pPr lvl="0"/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227360" y="6887160"/>
            <a:ext cx="2348280" cy="521280"/>
          </a:xfrm>
        </p:spPr>
        <p:txBody>
          <a:bodyPr/>
          <a:lstStyle/>
          <a:p>
            <a:pPr lvl="0"/>
            <a:fld id="{5218FCED-20D8-47EB-8BF8-3FBFBDFE58EF}" type="slidenum"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943045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: Shape 6"/>
          <p:cNvSpPr/>
          <p:nvPr/>
        </p:nvSpPr>
        <p:spPr>
          <a:xfrm>
            <a:off x="0" y="180000"/>
            <a:ext cx="9720000" cy="1260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E74C3C"/>
          </a:solidFill>
          <a:ln>
            <a:noFill/>
            <a:prstDash val="solid"/>
          </a:ln>
        </p:spPr>
        <p:txBody>
          <a:bodyPr lIns="0" tIns="0" rIns="0" bIns="0" anchor="ctr" anchorCtr="0">
            <a:noAutofit/>
          </a:bodyPr>
          <a:lstStyle/>
          <a:p>
            <a:pPr lvl="0" rtl="0" hangingPunct="0">
              <a:buNone/>
              <a:tabLst/>
            </a:pPr>
            <a:endParaRPr lang="es-ES" sz="1800" b="1" kern="1200">
              <a:solidFill>
                <a:srgbClr val="FFFFFF"/>
              </a:solidFill>
              <a:latin typeface="Source Sans Pro Black" pitchFamily="34"/>
              <a:ea typeface="源ノ角ゴシック Heavy" pitchFamily="2"/>
              <a:cs typeface="DejaVu Sans" pitchFamily="2"/>
            </a:endParaRPr>
          </a:p>
        </p:txBody>
      </p:sp>
      <p:sp>
        <p:nvSpPr>
          <p:cNvPr id="8" name="Freeform: Shape 7"/>
          <p:cNvSpPr/>
          <p:nvPr/>
        </p:nvSpPr>
        <p:spPr>
          <a:xfrm>
            <a:off x="7560000" y="6840000"/>
            <a:ext cx="2520000" cy="540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E74C3C"/>
          </a:solidFill>
          <a:ln>
            <a:noFill/>
            <a:prstDash val="solid"/>
          </a:ln>
        </p:spPr>
        <p:txBody>
          <a:bodyPr lIns="0" tIns="0" rIns="0" bIns="0" anchor="ctr" anchorCtr="0">
            <a:noAutofit/>
          </a:bodyPr>
          <a:lstStyle/>
          <a:p>
            <a:pPr lvl="0" rtl="0" hangingPunct="0">
              <a:buNone/>
              <a:tabLst/>
            </a:pPr>
            <a:endParaRPr lang="es-ES" sz="1800" b="1" kern="1200">
              <a:solidFill>
                <a:srgbClr val="FFFFFF"/>
              </a:solidFill>
              <a:latin typeface="Source Sans Pro Black" pitchFamily="34"/>
              <a:ea typeface="源ノ角ゴシック Heavy" pitchFamily="2"/>
              <a:cs typeface="DejaVu Sans" pitchFamily="2"/>
            </a:endParaRPr>
          </a:p>
        </p:txBody>
      </p:sp>
      <p:sp>
        <p:nvSpPr>
          <p:cNvPr id="9" name="Freeform: Shape 8"/>
          <p:cNvSpPr/>
          <p:nvPr/>
        </p:nvSpPr>
        <p:spPr>
          <a:xfrm>
            <a:off x="900000" y="6840000"/>
            <a:ext cx="6480000" cy="540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BDC3C7"/>
          </a:solidFill>
          <a:ln>
            <a:noFill/>
            <a:prstDash val="solid"/>
          </a:ln>
        </p:spPr>
        <p:txBody>
          <a:bodyPr lIns="0" tIns="0" rIns="0" bIns="0" anchor="ctr" anchorCtr="0">
            <a:noAutofit/>
          </a:bodyPr>
          <a:lstStyle/>
          <a:p>
            <a:pPr lvl="0" rtl="0" hangingPunct="0">
              <a:buNone/>
              <a:tabLst/>
            </a:pPr>
            <a:endParaRPr lang="es-ES" sz="1800" b="1" kern="1200">
              <a:solidFill>
                <a:srgbClr val="FFFFFF"/>
              </a:solidFill>
              <a:latin typeface="Source Sans Pro Black" pitchFamily="34"/>
              <a:ea typeface="源ノ角ゴシック Heavy" pitchFamily="2"/>
              <a:cs typeface="DejaVu Sans" pitchFamily="2"/>
            </a:endParaRPr>
          </a:p>
        </p:txBody>
      </p:sp>
      <p:sp>
        <p:nvSpPr>
          <p:cNvPr id="10" name="Freeform: Shape 9"/>
          <p:cNvSpPr/>
          <p:nvPr/>
        </p:nvSpPr>
        <p:spPr>
          <a:xfrm>
            <a:off x="180000" y="6840000"/>
            <a:ext cx="540000" cy="540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44336"/>
          </a:solidFill>
          <a:ln>
            <a:noFill/>
            <a:prstDash val="solid"/>
          </a:ln>
        </p:spPr>
        <p:txBody>
          <a:bodyPr lIns="0" tIns="0" rIns="0" bIns="0" anchor="ctr" anchorCtr="0">
            <a:noAutofit/>
          </a:bodyPr>
          <a:lstStyle/>
          <a:p>
            <a:pPr lvl="0" rtl="0" hangingPunct="0">
              <a:buNone/>
              <a:tabLst/>
            </a:pPr>
            <a:endParaRPr lang="es-ES" sz="1800" b="1" kern="1200">
              <a:solidFill>
                <a:srgbClr val="FFFFFF"/>
              </a:solidFill>
              <a:latin typeface="Source Sans Pro Black" pitchFamily="34"/>
              <a:ea typeface="源ノ角ゴシック Heavy" pitchFamily="2"/>
              <a:cs typeface="DejaVu Sans" pitchFamily="2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0475" y="1236663"/>
            <a:ext cx="7559675" cy="2632075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0475" y="3970338"/>
            <a:ext cx="7559675" cy="182562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60000" y="6840000"/>
            <a:ext cx="2340000" cy="540000"/>
          </a:xfrm>
        </p:spPr>
        <p:txBody>
          <a:bodyPr/>
          <a:lstStyle/>
          <a:p>
            <a:pPr lvl="0"/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80000" y="6840000"/>
            <a:ext cx="3240000" cy="540000"/>
          </a:xfrm>
        </p:spPr>
        <p:txBody>
          <a:bodyPr/>
          <a:lstStyle/>
          <a:p>
            <a:pPr lvl="0"/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80000" y="6840000"/>
            <a:ext cx="540000" cy="540000"/>
          </a:xfrm>
        </p:spPr>
        <p:txBody>
          <a:bodyPr/>
          <a:lstStyle/>
          <a:p>
            <a:pPr lvl="0"/>
            <a:fld id="{09FCF639-A73B-42BE-85B0-D13F3A17679C}" type="slidenum"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433472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: Shape 6"/>
          <p:cNvSpPr/>
          <p:nvPr/>
        </p:nvSpPr>
        <p:spPr>
          <a:xfrm>
            <a:off x="0" y="180000"/>
            <a:ext cx="9720000" cy="1260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E74C3C"/>
          </a:solidFill>
          <a:ln>
            <a:noFill/>
            <a:prstDash val="solid"/>
          </a:ln>
        </p:spPr>
        <p:txBody>
          <a:bodyPr lIns="0" tIns="0" rIns="0" bIns="0" anchor="ctr" anchorCtr="0">
            <a:noAutofit/>
          </a:bodyPr>
          <a:lstStyle/>
          <a:p>
            <a:pPr lvl="0" rtl="0" hangingPunct="0">
              <a:buNone/>
              <a:tabLst/>
            </a:pPr>
            <a:endParaRPr lang="es-ES" sz="1800" b="1" kern="1200">
              <a:solidFill>
                <a:srgbClr val="FFFFFF"/>
              </a:solidFill>
              <a:latin typeface="Source Sans Pro Black" pitchFamily="34"/>
              <a:ea typeface="源ノ角ゴシック Heavy" pitchFamily="2"/>
              <a:cs typeface="DejaVu Sans" pitchFamily="2"/>
            </a:endParaRPr>
          </a:p>
        </p:txBody>
      </p:sp>
      <p:sp>
        <p:nvSpPr>
          <p:cNvPr id="8" name="Freeform: Shape 7"/>
          <p:cNvSpPr/>
          <p:nvPr/>
        </p:nvSpPr>
        <p:spPr>
          <a:xfrm>
            <a:off x="7560000" y="6840000"/>
            <a:ext cx="2520000" cy="540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E74C3C"/>
          </a:solidFill>
          <a:ln>
            <a:noFill/>
            <a:prstDash val="solid"/>
          </a:ln>
        </p:spPr>
        <p:txBody>
          <a:bodyPr lIns="0" tIns="0" rIns="0" bIns="0" anchor="ctr" anchorCtr="0">
            <a:noAutofit/>
          </a:bodyPr>
          <a:lstStyle/>
          <a:p>
            <a:pPr lvl="0" rtl="0" hangingPunct="0">
              <a:buNone/>
              <a:tabLst/>
            </a:pPr>
            <a:endParaRPr lang="es-ES" sz="1800" b="1" kern="1200">
              <a:solidFill>
                <a:srgbClr val="FFFFFF"/>
              </a:solidFill>
              <a:latin typeface="Source Sans Pro Black" pitchFamily="34"/>
              <a:ea typeface="源ノ角ゴシック Heavy" pitchFamily="2"/>
              <a:cs typeface="DejaVu Sans" pitchFamily="2"/>
            </a:endParaRPr>
          </a:p>
        </p:txBody>
      </p:sp>
      <p:sp>
        <p:nvSpPr>
          <p:cNvPr id="9" name="Freeform: Shape 8"/>
          <p:cNvSpPr/>
          <p:nvPr/>
        </p:nvSpPr>
        <p:spPr>
          <a:xfrm>
            <a:off x="900000" y="6840000"/>
            <a:ext cx="6480000" cy="540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BDC3C7"/>
          </a:solidFill>
          <a:ln>
            <a:noFill/>
            <a:prstDash val="solid"/>
          </a:ln>
        </p:spPr>
        <p:txBody>
          <a:bodyPr lIns="0" tIns="0" rIns="0" bIns="0" anchor="ctr" anchorCtr="0">
            <a:noAutofit/>
          </a:bodyPr>
          <a:lstStyle/>
          <a:p>
            <a:pPr lvl="0" rtl="0" hangingPunct="0">
              <a:buNone/>
              <a:tabLst/>
            </a:pPr>
            <a:endParaRPr lang="es-ES" sz="1800" b="1" kern="1200">
              <a:solidFill>
                <a:srgbClr val="FFFFFF"/>
              </a:solidFill>
              <a:latin typeface="Source Sans Pro Black" pitchFamily="34"/>
              <a:ea typeface="源ノ角ゴシック Heavy" pitchFamily="2"/>
              <a:cs typeface="DejaVu Sans" pitchFamily="2"/>
            </a:endParaRPr>
          </a:p>
        </p:txBody>
      </p:sp>
      <p:sp>
        <p:nvSpPr>
          <p:cNvPr id="10" name="Freeform: Shape 9"/>
          <p:cNvSpPr/>
          <p:nvPr/>
        </p:nvSpPr>
        <p:spPr>
          <a:xfrm>
            <a:off x="180000" y="6840000"/>
            <a:ext cx="540000" cy="540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44336"/>
          </a:solidFill>
          <a:ln>
            <a:noFill/>
            <a:prstDash val="solid"/>
          </a:ln>
        </p:spPr>
        <p:txBody>
          <a:bodyPr lIns="0" tIns="0" rIns="0" bIns="0" anchor="ctr" anchorCtr="0">
            <a:noAutofit/>
          </a:bodyPr>
          <a:lstStyle/>
          <a:p>
            <a:pPr lvl="0" rtl="0" hangingPunct="0">
              <a:buNone/>
              <a:tabLst/>
            </a:pPr>
            <a:endParaRPr lang="es-ES" sz="1800" b="1" kern="1200">
              <a:solidFill>
                <a:srgbClr val="FFFFFF"/>
              </a:solidFill>
              <a:latin typeface="Source Sans Pro Black" pitchFamily="34"/>
              <a:ea typeface="源ノ角ゴシック Heavy" pitchFamily="2"/>
              <a:cs typeface="DejaVu Sans" pitchFamily="2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0000" y="360000"/>
            <a:ext cx="9360000" cy="900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00" y="1980000"/>
            <a:ext cx="9180000" cy="46800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60000" y="6840000"/>
            <a:ext cx="2340000" cy="540000"/>
          </a:xfrm>
        </p:spPr>
        <p:txBody>
          <a:bodyPr/>
          <a:lstStyle/>
          <a:p>
            <a:pPr lvl="0"/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80000" y="6840000"/>
            <a:ext cx="3240000" cy="540000"/>
          </a:xfrm>
        </p:spPr>
        <p:txBody>
          <a:bodyPr/>
          <a:lstStyle/>
          <a:p>
            <a:pPr lvl="0"/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80000" y="6840000"/>
            <a:ext cx="540000" cy="540000"/>
          </a:xfrm>
        </p:spPr>
        <p:txBody>
          <a:bodyPr/>
          <a:lstStyle/>
          <a:p>
            <a:pPr lvl="0"/>
            <a:fld id="{6F029FEE-E231-4A10-A3A3-3AEE70213D79}" type="slidenum"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849090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: Shape 6"/>
          <p:cNvSpPr/>
          <p:nvPr/>
        </p:nvSpPr>
        <p:spPr>
          <a:xfrm>
            <a:off x="0" y="180000"/>
            <a:ext cx="9720000" cy="1260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E74C3C"/>
          </a:solidFill>
          <a:ln>
            <a:noFill/>
            <a:prstDash val="solid"/>
          </a:ln>
        </p:spPr>
        <p:txBody>
          <a:bodyPr lIns="0" tIns="0" rIns="0" bIns="0" anchor="ctr" anchorCtr="0">
            <a:noAutofit/>
          </a:bodyPr>
          <a:lstStyle/>
          <a:p>
            <a:pPr lvl="0" rtl="0" hangingPunct="0">
              <a:buNone/>
              <a:tabLst/>
            </a:pPr>
            <a:endParaRPr lang="es-ES" sz="1800" b="1" kern="1200">
              <a:solidFill>
                <a:srgbClr val="FFFFFF"/>
              </a:solidFill>
              <a:latin typeface="Source Sans Pro Black" pitchFamily="34"/>
              <a:ea typeface="源ノ角ゴシック Heavy" pitchFamily="2"/>
              <a:cs typeface="DejaVu Sans" pitchFamily="2"/>
            </a:endParaRPr>
          </a:p>
        </p:txBody>
      </p:sp>
      <p:sp>
        <p:nvSpPr>
          <p:cNvPr id="8" name="Freeform: Shape 7"/>
          <p:cNvSpPr/>
          <p:nvPr/>
        </p:nvSpPr>
        <p:spPr>
          <a:xfrm>
            <a:off x="7560000" y="6840000"/>
            <a:ext cx="2520000" cy="540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E74C3C"/>
          </a:solidFill>
          <a:ln>
            <a:noFill/>
            <a:prstDash val="solid"/>
          </a:ln>
        </p:spPr>
        <p:txBody>
          <a:bodyPr lIns="0" tIns="0" rIns="0" bIns="0" anchor="ctr" anchorCtr="0">
            <a:noAutofit/>
          </a:bodyPr>
          <a:lstStyle/>
          <a:p>
            <a:pPr lvl="0" rtl="0" hangingPunct="0">
              <a:buNone/>
              <a:tabLst/>
            </a:pPr>
            <a:endParaRPr lang="es-ES" sz="1800" b="1" kern="1200">
              <a:solidFill>
                <a:srgbClr val="FFFFFF"/>
              </a:solidFill>
              <a:latin typeface="Source Sans Pro Black" pitchFamily="34"/>
              <a:ea typeface="源ノ角ゴシック Heavy" pitchFamily="2"/>
              <a:cs typeface="DejaVu Sans" pitchFamily="2"/>
            </a:endParaRPr>
          </a:p>
        </p:txBody>
      </p:sp>
      <p:sp>
        <p:nvSpPr>
          <p:cNvPr id="9" name="Freeform: Shape 8"/>
          <p:cNvSpPr/>
          <p:nvPr/>
        </p:nvSpPr>
        <p:spPr>
          <a:xfrm>
            <a:off x="900000" y="6840000"/>
            <a:ext cx="6480000" cy="540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BDC3C7"/>
          </a:solidFill>
          <a:ln>
            <a:noFill/>
            <a:prstDash val="solid"/>
          </a:ln>
        </p:spPr>
        <p:txBody>
          <a:bodyPr lIns="0" tIns="0" rIns="0" bIns="0" anchor="ctr" anchorCtr="0">
            <a:noAutofit/>
          </a:bodyPr>
          <a:lstStyle/>
          <a:p>
            <a:pPr lvl="0" rtl="0" hangingPunct="0">
              <a:buNone/>
              <a:tabLst/>
            </a:pPr>
            <a:endParaRPr lang="es-ES" sz="1800" b="1" kern="1200">
              <a:solidFill>
                <a:srgbClr val="FFFFFF"/>
              </a:solidFill>
              <a:latin typeface="Source Sans Pro Black" pitchFamily="34"/>
              <a:ea typeface="源ノ角ゴシック Heavy" pitchFamily="2"/>
              <a:cs typeface="DejaVu Sans" pitchFamily="2"/>
            </a:endParaRPr>
          </a:p>
        </p:txBody>
      </p:sp>
      <p:sp>
        <p:nvSpPr>
          <p:cNvPr id="10" name="Freeform: Shape 9"/>
          <p:cNvSpPr/>
          <p:nvPr/>
        </p:nvSpPr>
        <p:spPr>
          <a:xfrm>
            <a:off x="180000" y="6840000"/>
            <a:ext cx="540000" cy="540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44336"/>
          </a:solidFill>
          <a:ln>
            <a:noFill/>
            <a:prstDash val="solid"/>
          </a:ln>
        </p:spPr>
        <p:txBody>
          <a:bodyPr lIns="0" tIns="0" rIns="0" bIns="0" anchor="ctr" anchorCtr="0">
            <a:noAutofit/>
          </a:bodyPr>
          <a:lstStyle/>
          <a:p>
            <a:pPr lvl="0" rtl="0" hangingPunct="0">
              <a:buNone/>
              <a:tabLst/>
            </a:pPr>
            <a:endParaRPr lang="es-ES" sz="1800" b="1" kern="1200">
              <a:solidFill>
                <a:srgbClr val="FFFFFF"/>
              </a:solidFill>
              <a:latin typeface="Source Sans Pro Black" pitchFamily="34"/>
              <a:ea typeface="源ノ角ゴシック Heavy" pitchFamily="2"/>
              <a:cs typeface="DejaVu Sans" pitchFamily="2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7388" y="1884363"/>
            <a:ext cx="8694737" cy="31448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388" y="5059363"/>
            <a:ext cx="8694737" cy="16525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60000" y="6840000"/>
            <a:ext cx="2340000" cy="540000"/>
          </a:xfrm>
        </p:spPr>
        <p:txBody>
          <a:bodyPr/>
          <a:lstStyle/>
          <a:p>
            <a:pPr lvl="0"/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80000" y="6840000"/>
            <a:ext cx="3240000" cy="540000"/>
          </a:xfrm>
        </p:spPr>
        <p:txBody>
          <a:bodyPr/>
          <a:lstStyle/>
          <a:p>
            <a:pPr lvl="0"/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80000" y="6840000"/>
            <a:ext cx="540000" cy="540000"/>
          </a:xfrm>
        </p:spPr>
        <p:txBody>
          <a:bodyPr/>
          <a:lstStyle/>
          <a:p>
            <a:pPr lvl="0"/>
            <a:fld id="{E36563DF-C130-44A6-87FA-9C4A077C303A}" type="slidenum"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482423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/>
          <p:cNvSpPr/>
          <p:nvPr/>
        </p:nvSpPr>
        <p:spPr>
          <a:xfrm>
            <a:off x="0" y="180000"/>
            <a:ext cx="9720000" cy="1260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E74C3C"/>
          </a:solidFill>
          <a:ln>
            <a:noFill/>
            <a:prstDash val="solid"/>
          </a:ln>
        </p:spPr>
        <p:txBody>
          <a:bodyPr lIns="0" tIns="0" rIns="0" bIns="0" anchor="ctr" anchorCtr="0">
            <a:noAutofit/>
          </a:bodyPr>
          <a:lstStyle/>
          <a:p>
            <a:pPr lvl="0" rtl="0" hangingPunct="0">
              <a:buNone/>
              <a:tabLst/>
            </a:pPr>
            <a:endParaRPr lang="es-ES" sz="1800" b="1" kern="1200">
              <a:solidFill>
                <a:srgbClr val="FFFFFF"/>
              </a:solidFill>
              <a:latin typeface="Source Sans Pro Black" pitchFamily="34"/>
              <a:ea typeface="源ノ角ゴシック Heavy" pitchFamily="2"/>
              <a:cs typeface="DejaVu Sans" pitchFamily="2"/>
            </a:endParaRPr>
          </a:p>
        </p:txBody>
      </p:sp>
      <p:sp>
        <p:nvSpPr>
          <p:cNvPr id="9" name="Freeform: Shape 8"/>
          <p:cNvSpPr/>
          <p:nvPr/>
        </p:nvSpPr>
        <p:spPr>
          <a:xfrm>
            <a:off x="7560000" y="6840000"/>
            <a:ext cx="2520000" cy="540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E74C3C"/>
          </a:solidFill>
          <a:ln>
            <a:noFill/>
            <a:prstDash val="solid"/>
          </a:ln>
        </p:spPr>
        <p:txBody>
          <a:bodyPr lIns="0" tIns="0" rIns="0" bIns="0" anchor="ctr" anchorCtr="0">
            <a:noAutofit/>
          </a:bodyPr>
          <a:lstStyle/>
          <a:p>
            <a:pPr lvl="0" rtl="0" hangingPunct="0">
              <a:buNone/>
              <a:tabLst/>
            </a:pPr>
            <a:endParaRPr lang="es-ES" sz="1800" b="1" kern="1200">
              <a:solidFill>
                <a:srgbClr val="FFFFFF"/>
              </a:solidFill>
              <a:latin typeface="Source Sans Pro Black" pitchFamily="34"/>
              <a:ea typeface="源ノ角ゴシック Heavy" pitchFamily="2"/>
              <a:cs typeface="DejaVu Sans" pitchFamily="2"/>
            </a:endParaRPr>
          </a:p>
        </p:txBody>
      </p:sp>
      <p:sp>
        <p:nvSpPr>
          <p:cNvPr id="10" name="Freeform: Shape 9"/>
          <p:cNvSpPr/>
          <p:nvPr/>
        </p:nvSpPr>
        <p:spPr>
          <a:xfrm>
            <a:off x="900000" y="6840000"/>
            <a:ext cx="6480000" cy="540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BDC3C7"/>
          </a:solidFill>
          <a:ln>
            <a:noFill/>
            <a:prstDash val="solid"/>
          </a:ln>
        </p:spPr>
        <p:txBody>
          <a:bodyPr lIns="0" tIns="0" rIns="0" bIns="0" anchor="ctr" anchorCtr="0">
            <a:noAutofit/>
          </a:bodyPr>
          <a:lstStyle/>
          <a:p>
            <a:pPr lvl="0" rtl="0" hangingPunct="0">
              <a:buNone/>
              <a:tabLst/>
            </a:pPr>
            <a:endParaRPr lang="es-ES" sz="1800" b="1" kern="1200">
              <a:solidFill>
                <a:srgbClr val="FFFFFF"/>
              </a:solidFill>
              <a:latin typeface="Source Sans Pro Black" pitchFamily="34"/>
              <a:ea typeface="源ノ角ゴシック Heavy" pitchFamily="2"/>
              <a:cs typeface="DejaVu Sans" pitchFamily="2"/>
            </a:endParaRPr>
          </a:p>
        </p:txBody>
      </p:sp>
      <p:sp>
        <p:nvSpPr>
          <p:cNvPr id="11" name="Freeform: Shape 10"/>
          <p:cNvSpPr/>
          <p:nvPr/>
        </p:nvSpPr>
        <p:spPr>
          <a:xfrm>
            <a:off x="180000" y="6840000"/>
            <a:ext cx="540000" cy="540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44336"/>
          </a:solidFill>
          <a:ln>
            <a:noFill/>
            <a:prstDash val="solid"/>
          </a:ln>
        </p:spPr>
        <p:txBody>
          <a:bodyPr lIns="0" tIns="0" rIns="0" bIns="0" anchor="ctr" anchorCtr="0">
            <a:noAutofit/>
          </a:bodyPr>
          <a:lstStyle/>
          <a:p>
            <a:pPr lvl="0" rtl="0" hangingPunct="0">
              <a:buNone/>
              <a:tabLst/>
            </a:pPr>
            <a:endParaRPr lang="es-ES" sz="1800" b="1" kern="1200">
              <a:solidFill>
                <a:srgbClr val="FFFFFF"/>
              </a:solidFill>
              <a:latin typeface="Source Sans Pro Black" pitchFamily="34"/>
              <a:ea typeface="源ノ角ゴシック Heavy" pitchFamily="2"/>
              <a:cs typeface="DejaVu Sans" pitchFamily="2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0000" y="360000"/>
            <a:ext cx="9360000" cy="900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0363" y="1979613"/>
            <a:ext cx="4513262" cy="467995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6025" y="1979613"/>
            <a:ext cx="4513263" cy="467995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560000" y="6840000"/>
            <a:ext cx="2340000" cy="540000"/>
          </a:xfrm>
        </p:spPr>
        <p:txBody>
          <a:bodyPr/>
          <a:lstStyle/>
          <a:p>
            <a:pPr lvl="0"/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080000" y="6840000"/>
            <a:ext cx="3240000" cy="540000"/>
          </a:xfrm>
        </p:spPr>
        <p:txBody>
          <a:bodyPr/>
          <a:lstStyle/>
          <a:p>
            <a:pPr lvl="0"/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80000" y="6840000"/>
            <a:ext cx="540000" cy="540000"/>
          </a:xfrm>
        </p:spPr>
        <p:txBody>
          <a:bodyPr/>
          <a:lstStyle/>
          <a:p>
            <a:pPr lvl="0"/>
            <a:fld id="{8AE80A35-0645-40B8-8599-027D1A567B33}" type="slidenum"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18541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/>
          <p:cNvSpPr/>
          <p:nvPr/>
        </p:nvSpPr>
        <p:spPr>
          <a:xfrm>
            <a:off x="0" y="180000"/>
            <a:ext cx="9720000" cy="1260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E74C3C"/>
          </a:solidFill>
          <a:ln>
            <a:noFill/>
            <a:prstDash val="solid"/>
          </a:ln>
        </p:spPr>
        <p:txBody>
          <a:bodyPr lIns="0" tIns="0" rIns="0" bIns="0" anchor="ctr" anchorCtr="0">
            <a:noAutofit/>
          </a:bodyPr>
          <a:lstStyle/>
          <a:p>
            <a:pPr lvl="0" rtl="0" hangingPunct="0">
              <a:buNone/>
              <a:tabLst/>
            </a:pPr>
            <a:endParaRPr lang="es-ES" sz="1800" b="1" kern="1200">
              <a:solidFill>
                <a:srgbClr val="FFFFFF"/>
              </a:solidFill>
              <a:latin typeface="Source Sans Pro Black" pitchFamily="34"/>
              <a:ea typeface="源ノ角ゴシック Heavy" pitchFamily="2"/>
              <a:cs typeface="DejaVu Sans" pitchFamily="2"/>
            </a:endParaRPr>
          </a:p>
        </p:txBody>
      </p:sp>
      <p:sp>
        <p:nvSpPr>
          <p:cNvPr id="11" name="Freeform: Shape 10"/>
          <p:cNvSpPr/>
          <p:nvPr/>
        </p:nvSpPr>
        <p:spPr>
          <a:xfrm>
            <a:off x="7560000" y="6840000"/>
            <a:ext cx="2520000" cy="540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E74C3C"/>
          </a:solidFill>
          <a:ln>
            <a:noFill/>
            <a:prstDash val="solid"/>
          </a:ln>
        </p:spPr>
        <p:txBody>
          <a:bodyPr lIns="0" tIns="0" rIns="0" bIns="0" anchor="ctr" anchorCtr="0">
            <a:noAutofit/>
          </a:bodyPr>
          <a:lstStyle/>
          <a:p>
            <a:pPr lvl="0" rtl="0" hangingPunct="0">
              <a:buNone/>
              <a:tabLst/>
            </a:pPr>
            <a:endParaRPr lang="es-ES" sz="1800" b="1" kern="1200">
              <a:solidFill>
                <a:srgbClr val="FFFFFF"/>
              </a:solidFill>
              <a:latin typeface="Source Sans Pro Black" pitchFamily="34"/>
              <a:ea typeface="源ノ角ゴシック Heavy" pitchFamily="2"/>
              <a:cs typeface="DejaVu Sans" pitchFamily="2"/>
            </a:endParaRPr>
          </a:p>
        </p:txBody>
      </p:sp>
      <p:sp>
        <p:nvSpPr>
          <p:cNvPr id="12" name="Freeform: Shape 11"/>
          <p:cNvSpPr/>
          <p:nvPr/>
        </p:nvSpPr>
        <p:spPr>
          <a:xfrm>
            <a:off x="900000" y="6840000"/>
            <a:ext cx="6480000" cy="540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BDC3C7"/>
          </a:solidFill>
          <a:ln>
            <a:noFill/>
            <a:prstDash val="solid"/>
          </a:ln>
        </p:spPr>
        <p:txBody>
          <a:bodyPr lIns="0" tIns="0" rIns="0" bIns="0" anchor="ctr" anchorCtr="0">
            <a:noAutofit/>
          </a:bodyPr>
          <a:lstStyle/>
          <a:p>
            <a:pPr lvl="0" rtl="0" hangingPunct="0">
              <a:buNone/>
              <a:tabLst/>
            </a:pPr>
            <a:endParaRPr lang="es-ES" sz="1800" b="1" kern="1200">
              <a:solidFill>
                <a:srgbClr val="FFFFFF"/>
              </a:solidFill>
              <a:latin typeface="Source Sans Pro Black" pitchFamily="34"/>
              <a:ea typeface="源ノ角ゴシック Heavy" pitchFamily="2"/>
              <a:cs typeface="DejaVu Sans" pitchFamily="2"/>
            </a:endParaRPr>
          </a:p>
        </p:txBody>
      </p:sp>
      <p:sp>
        <p:nvSpPr>
          <p:cNvPr id="13" name="Freeform: Shape 12"/>
          <p:cNvSpPr/>
          <p:nvPr/>
        </p:nvSpPr>
        <p:spPr>
          <a:xfrm>
            <a:off x="180000" y="6840000"/>
            <a:ext cx="540000" cy="540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44336"/>
          </a:solidFill>
          <a:ln>
            <a:noFill/>
            <a:prstDash val="solid"/>
          </a:ln>
        </p:spPr>
        <p:txBody>
          <a:bodyPr lIns="0" tIns="0" rIns="0" bIns="0" anchor="ctr" anchorCtr="0">
            <a:noAutofit/>
          </a:bodyPr>
          <a:lstStyle/>
          <a:p>
            <a:pPr lvl="0" rtl="0" hangingPunct="0">
              <a:buNone/>
              <a:tabLst/>
            </a:pPr>
            <a:endParaRPr lang="es-ES" sz="1800" b="1" kern="1200">
              <a:solidFill>
                <a:srgbClr val="FFFFFF"/>
              </a:solidFill>
              <a:latin typeface="Source Sans Pro Black" pitchFamily="34"/>
              <a:ea typeface="源ノ角ゴシック Heavy" pitchFamily="2"/>
              <a:cs typeface="DejaVu Sans" pitchFamily="2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738" y="403225"/>
            <a:ext cx="8694737" cy="14605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3738" y="1852613"/>
            <a:ext cx="426561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3738" y="2760663"/>
            <a:ext cx="4265612" cy="406241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3813" y="1852613"/>
            <a:ext cx="428466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03813" y="2760663"/>
            <a:ext cx="4284662" cy="406241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7560000" y="6840000"/>
            <a:ext cx="2340000" cy="540000"/>
          </a:xfrm>
        </p:spPr>
        <p:txBody>
          <a:bodyPr/>
          <a:lstStyle/>
          <a:p>
            <a:pPr lvl="0"/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080000" y="6840000"/>
            <a:ext cx="3240000" cy="540000"/>
          </a:xfrm>
        </p:spPr>
        <p:txBody>
          <a:bodyPr/>
          <a:lstStyle/>
          <a:p>
            <a:pPr lvl="0"/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80000" y="6840000"/>
            <a:ext cx="540000" cy="540000"/>
          </a:xfrm>
        </p:spPr>
        <p:txBody>
          <a:bodyPr/>
          <a:lstStyle/>
          <a:p>
            <a:pPr lvl="0"/>
            <a:fld id="{BDBB1DF6-B0C1-43EB-B8D3-C0C807E69212}" type="slidenum"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1807966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: Shape 5"/>
          <p:cNvSpPr/>
          <p:nvPr/>
        </p:nvSpPr>
        <p:spPr>
          <a:xfrm>
            <a:off x="0" y="180000"/>
            <a:ext cx="9720000" cy="1260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E74C3C"/>
          </a:solidFill>
          <a:ln>
            <a:noFill/>
            <a:prstDash val="solid"/>
          </a:ln>
        </p:spPr>
        <p:txBody>
          <a:bodyPr lIns="0" tIns="0" rIns="0" bIns="0" anchor="ctr" anchorCtr="0">
            <a:noAutofit/>
          </a:bodyPr>
          <a:lstStyle/>
          <a:p>
            <a:pPr lvl="0" rtl="0" hangingPunct="0">
              <a:buNone/>
              <a:tabLst/>
            </a:pPr>
            <a:endParaRPr lang="es-ES" sz="1800" b="1" kern="1200">
              <a:solidFill>
                <a:srgbClr val="FFFFFF"/>
              </a:solidFill>
              <a:latin typeface="Source Sans Pro Black" pitchFamily="34"/>
              <a:ea typeface="源ノ角ゴシック Heavy" pitchFamily="2"/>
              <a:cs typeface="DejaVu Sans" pitchFamily="2"/>
            </a:endParaRPr>
          </a:p>
        </p:txBody>
      </p:sp>
      <p:sp>
        <p:nvSpPr>
          <p:cNvPr id="7" name="Freeform: Shape 6"/>
          <p:cNvSpPr/>
          <p:nvPr/>
        </p:nvSpPr>
        <p:spPr>
          <a:xfrm>
            <a:off x="7560000" y="6840000"/>
            <a:ext cx="2520000" cy="540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E74C3C"/>
          </a:solidFill>
          <a:ln>
            <a:noFill/>
            <a:prstDash val="solid"/>
          </a:ln>
        </p:spPr>
        <p:txBody>
          <a:bodyPr lIns="0" tIns="0" rIns="0" bIns="0" anchor="ctr" anchorCtr="0">
            <a:noAutofit/>
          </a:bodyPr>
          <a:lstStyle/>
          <a:p>
            <a:pPr lvl="0" rtl="0" hangingPunct="0">
              <a:buNone/>
              <a:tabLst/>
            </a:pPr>
            <a:endParaRPr lang="es-ES" sz="1800" b="1" kern="1200">
              <a:solidFill>
                <a:srgbClr val="FFFFFF"/>
              </a:solidFill>
              <a:latin typeface="Source Sans Pro Black" pitchFamily="34"/>
              <a:ea typeface="源ノ角ゴシック Heavy" pitchFamily="2"/>
              <a:cs typeface="DejaVu Sans" pitchFamily="2"/>
            </a:endParaRPr>
          </a:p>
        </p:txBody>
      </p:sp>
      <p:sp>
        <p:nvSpPr>
          <p:cNvPr id="8" name="Freeform: Shape 7"/>
          <p:cNvSpPr/>
          <p:nvPr/>
        </p:nvSpPr>
        <p:spPr>
          <a:xfrm>
            <a:off x="900000" y="6840000"/>
            <a:ext cx="6480000" cy="540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BDC3C7"/>
          </a:solidFill>
          <a:ln>
            <a:noFill/>
            <a:prstDash val="solid"/>
          </a:ln>
        </p:spPr>
        <p:txBody>
          <a:bodyPr lIns="0" tIns="0" rIns="0" bIns="0" anchor="ctr" anchorCtr="0">
            <a:noAutofit/>
          </a:bodyPr>
          <a:lstStyle/>
          <a:p>
            <a:pPr lvl="0" rtl="0" hangingPunct="0">
              <a:buNone/>
              <a:tabLst/>
            </a:pPr>
            <a:endParaRPr lang="es-ES" sz="1800" b="1" kern="1200">
              <a:solidFill>
                <a:srgbClr val="FFFFFF"/>
              </a:solidFill>
              <a:latin typeface="Source Sans Pro Black" pitchFamily="34"/>
              <a:ea typeface="源ノ角ゴシック Heavy" pitchFamily="2"/>
              <a:cs typeface="DejaVu Sans" pitchFamily="2"/>
            </a:endParaRPr>
          </a:p>
        </p:txBody>
      </p:sp>
      <p:sp>
        <p:nvSpPr>
          <p:cNvPr id="9" name="Freeform: Shape 8"/>
          <p:cNvSpPr/>
          <p:nvPr/>
        </p:nvSpPr>
        <p:spPr>
          <a:xfrm>
            <a:off x="180000" y="6840000"/>
            <a:ext cx="540000" cy="540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44336"/>
          </a:solidFill>
          <a:ln>
            <a:noFill/>
            <a:prstDash val="solid"/>
          </a:ln>
        </p:spPr>
        <p:txBody>
          <a:bodyPr lIns="0" tIns="0" rIns="0" bIns="0" anchor="ctr" anchorCtr="0">
            <a:noAutofit/>
          </a:bodyPr>
          <a:lstStyle/>
          <a:p>
            <a:pPr lvl="0" rtl="0" hangingPunct="0">
              <a:buNone/>
              <a:tabLst/>
            </a:pPr>
            <a:endParaRPr lang="es-ES" sz="1800" b="1" kern="1200">
              <a:solidFill>
                <a:srgbClr val="FFFFFF"/>
              </a:solidFill>
              <a:latin typeface="Source Sans Pro Black" pitchFamily="34"/>
              <a:ea typeface="源ノ角ゴシック Heavy" pitchFamily="2"/>
              <a:cs typeface="DejaVu Sans" pitchFamily="2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0000" y="360000"/>
            <a:ext cx="9360000" cy="900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7560000" y="6840000"/>
            <a:ext cx="2340000" cy="540000"/>
          </a:xfrm>
        </p:spPr>
        <p:txBody>
          <a:bodyPr/>
          <a:lstStyle/>
          <a:p>
            <a:pPr lvl="0"/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080000" y="6840000"/>
            <a:ext cx="3240000" cy="540000"/>
          </a:xfrm>
        </p:spPr>
        <p:txBody>
          <a:bodyPr/>
          <a:lstStyle/>
          <a:p>
            <a:pPr lvl="0"/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80000" y="6840000"/>
            <a:ext cx="540000" cy="540000"/>
          </a:xfrm>
        </p:spPr>
        <p:txBody>
          <a:bodyPr/>
          <a:lstStyle/>
          <a:p>
            <a:pPr lvl="0"/>
            <a:fld id="{F4CC520D-AEC3-488E-A2B9-DF153867C9DB}" type="slidenum"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0761842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: Shape 4"/>
          <p:cNvSpPr/>
          <p:nvPr/>
        </p:nvSpPr>
        <p:spPr>
          <a:xfrm>
            <a:off x="0" y="180000"/>
            <a:ext cx="9720000" cy="1260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E74C3C"/>
          </a:solidFill>
          <a:ln>
            <a:noFill/>
            <a:prstDash val="solid"/>
          </a:ln>
        </p:spPr>
        <p:txBody>
          <a:bodyPr lIns="0" tIns="0" rIns="0" bIns="0" anchor="ctr" anchorCtr="0">
            <a:noAutofit/>
          </a:bodyPr>
          <a:lstStyle/>
          <a:p>
            <a:pPr lvl="0" rtl="0" hangingPunct="0">
              <a:buNone/>
              <a:tabLst/>
            </a:pPr>
            <a:endParaRPr lang="es-ES" sz="1800" b="1" kern="1200">
              <a:solidFill>
                <a:srgbClr val="FFFFFF"/>
              </a:solidFill>
              <a:latin typeface="Source Sans Pro Black" pitchFamily="34"/>
              <a:ea typeface="源ノ角ゴシック Heavy" pitchFamily="2"/>
              <a:cs typeface="DejaVu Sans" pitchFamily="2"/>
            </a:endParaRPr>
          </a:p>
        </p:txBody>
      </p:sp>
      <p:sp>
        <p:nvSpPr>
          <p:cNvPr id="6" name="Freeform: Shape 5"/>
          <p:cNvSpPr/>
          <p:nvPr/>
        </p:nvSpPr>
        <p:spPr>
          <a:xfrm>
            <a:off x="7560000" y="6840000"/>
            <a:ext cx="2520000" cy="540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E74C3C"/>
          </a:solidFill>
          <a:ln>
            <a:noFill/>
            <a:prstDash val="solid"/>
          </a:ln>
        </p:spPr>
        <p:txBody>
          <a:bodyPr lIns="0" tIns="0" rIns="0" bIns="0" anchor="ctr" anchorCtr="0">
            <a:noAutofit/>
          </a:bodyPr>
          <a:lstStyle/>
          <a:p>
            <a:pPr lvl="0" rtl="0" hangingPunct="0">
              <a:buNone/>
              <a:tabLst/>
            </a:pPr>
            <a:endParaRPr lang="es-ES" sz="1800" b="1" kern="1200">
              <a:solidFill>
                <a:srgbClr val="FFFFFF"/>
              </a:solidFill>
              <a:latin typeface="Source Sans Pro Black" pitchFamily="34"/>
              <a:ea typeface="源ノ角ゴシック Heavy" pitchFamily="2"/>
              <a:cs typeface="DejaVu Sans" pitchFamily="2"/>
            </a:endParaRPr>
          </a:p>
        </p:txBody>
      </p:sp>
      <p:sp>
        <p:nvSpPr>
          <p:cNvPr id="7" name="Freeform: Shape 6"/>
          <p:cNvSpPr/>
          <p:nvPr/>
        </p:nvSpPr>
        <p:spPr>
          <a:xfrm>
            <a:off x="900000" y="6840000"/>
            <a:ext cx="6480000" cy="540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BDC3C7"/>
          </a:solidFill>
          <a:ln>
            <a:noFill/>
            <a:prstDash val="solid"/>
          </a:ln>
        </p:spPr>
        <p:txBody>
          <a:bodyPr lIns="0" tIns="0" rIns="0" bIns="0" anchor="ctr" anchorCtr="0">
            <a:noAutofit/>
          </a:bodyPr>
          <a:lstStyle/>
          <a:p>
            <a:pPr lvl="0" rtl="0" hangingPunct="0">
              <a:buNone/>
              <a:tabLst/>
            </a:pPr>
            <a:endParaRPr lang="es-ES" sz="1800" b="1" kern="1200">
              <a:solidFill>
                <a:srgbClr val="FFFFFF"/>
              </a:solidFill>
              <a:latin typeface="Source Sans Pro Black" pitchFamily="34"/>
              <a:ea typeface="源ノ角ゴシック Heavy" pitchFamily="2"/>
              <a:cs typeface="DejaVu Sans" pitchFamily="2"/>
            </a:endParaRPr>
          </a:p>
        </p:txBody>
      </p:sp>
      <p:sp>
        <p:nvSpPr>
          <p:cNvPr id="8" name="Freeform: Shape 7"/>
          <p:cNvSpPr/>
          <p:nvPr/>
        </p:nvSpPr>
        <p:spPr>
          <a:xfrm>
            <a:off x="180000" y="6840000"/>
            <a:ext cx="540000" cy="540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44336"/>
          </a:solidFill>
          <a:ln>
            <a:noFill/>
            <a:prstDash val="solid"/>
          </a:ln>
        </p:spPr>
        <p:txBody>
          <a:bodyPr lIns="0" tIns="0" rIns="0" bIns="0" anchor="ctr" anchorCtr="0">
            <a:noAutofit/>
          </a:bodyPr>
          <a:lstStyle/>
          <a:p>
            <a:pPr lvl="0" rtl="0" hangingPunct="0">
              <a:buNone/>
              <a:tabLst/>
            </a:pPr>
            <a:endParaRPr lang="es-ES" sz="1800" b="1" kern="1200">
              <a:solidFill>
                <a:srgbClr val="FFFFFF"/>
              </a:solidFill>
              <a:latin typeface="Source Sans Pro Black" pitchFamily="34"/>
              <a:ea typeface="源ノ角ゴシック Heavy" pitchFamily="2"/>
              <a:cs typeface="DejaVu Sans" pitchFamily="2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7560000" y="6840000"/>
            <a:ext cx="2340000" cy="540000"/>
          </a:xfrm>
        </p:spPr>
        <p:txBody>
          <a:bodyPr/>
          <a:lstStyle/>
          <a:p>
            <a:pPr lvl="0"/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080000" y="6840000"/>
            <a:ext cx="3240000" cy="540000"/>
          </a:xfrm>
        </p:spPr>
        <p:txBody>
          <a:bodyPr/>
          <a:lstStyle/>
          <a:p>
            <a:pPr lvl="0"/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80000" y="6840000"/>
            <a:ext cx="540000" cy="540000"/>
          </a:xfrm>
        </p:spPr>
        <p:txBody>
          <a:bodyPr/>
          <a:lstStyle/>
          <a:p>
            <a:pPr lvl="0"/>
            <a:fld id="{E986D58A-CC1C-497B-ACF9-8A2B7D1E5C0D}" type="slidenum"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25916486"/>
      </p:ext>
    </p:extLst>
  </p:cSld>
  <p:clrMapOvr>
    <a:masterClrMapping/>
  </p:clrMapOvr>
  <p:hf sldNum="0" hdr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/>
          <p:cNvSpPr/>
          <p:nvPr/>
        </p:nvSpPr>
        <p:spPr>
          <a:xfrm>
            <a:off x="0" y="180000"/>
            <a:ext cx="9720000" cy="1260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E74C3C"/>
          </a:solidFill>
          <a:ln>
            <a:noFill/>
            <a:prstDash val="solid"/>
          </a:ln>
        </p:spPr>
        <p:txBody>
          <a:bodyPr lIns="0" tIns="0" rIns="0" bIns="0" anchor="ctr" anchorCtr="0">
            <a:noAutofit/>
          </a:bodyPr>
          <a:lstStyle/>
          <a:p>
            <a:pPr lvl="0" rtl="0" hangingPunct="0">
              <a:buNone/>
              <a:tabLst/>
            </a:pPr>
            <a:endParaRPr lang="es-ES" sz="1800" b="1" kern="1200">
              <a:solidFill>
                <a:srgbClr val="FFFFFF"/>
              </a:solidFill>
              <a:latin typeface="Source Sans Pro Black" pitchFamily="34"/>
              <a:ea typeface="源ノ角ゴシック Heavy" pitchFamily="2"/>
              <a:cs typeface="DejaVu Sans" pitchFamily="2"/>
            </a:endParaRPr>
          </a:p>
        </p:txBody>
      </p:sp>
      <p:sp>
        <p:nvSpPr>
          <p:cNvPr id="9" name="Freeform: Shape 8"/>
          <p:cNvSpPr/>
          <p:nvPr/>
        </p:nvSpPr>
        <p:spPr>
          <a:xfrm>
            <a:off x="7560000" y="6840000"/>
            <a:ext cx="2520000" cy="540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E74C3C"/>
          </a:solidFill>
          <a:ln>
            <a:noFill/>
            <a:prstDash val="solid"/>
          </a:ln>
        </p:spPr>
        <p:txBody>
          <a:bodyPr lIns="0" tIns="0" rIns="0" bIns="0" anchor="ctr" anchorCtr="0">
            <a:noAutofit/>
          </a:bodyPr>
          <a:lstStyle/>
          <a:p>
            <a:pPr lvl="0" rtl="0" hangingPunct="0">
              <a:buNone/>
              <a:tabLst/>
            </a:pPr>
            <a:endParaRPr lang="es-ES" sz="1800" b="1" kern="1200">
              <a:solidFill>
                <a:srgbClr val="FFFFFF"/>
              </a:solidFill>
              <a:latin typeface="Source Sans Pro Black" pitchFamily="34"/>
              <a:ea typeface="源ノ角ゴシック Heavy" pitchFamily="2"/>
              <a:cs typeface="DejaVu Sans" pitchFamily="2"/>
            </a:endParaRPr>
          </a:p>
        </p:txBody>
      </p:sp>
      <p:sp>
        <p:nvSpPr>
          <p:cNvPr id="10" name="Freeform: Shape 9"/>
          <p:cNvSpPr/>
          <p:nvPr/>
        </p:nvSpPr>
        <p:spPr>
          <a:xfrm>
            <a:off x="900000" y="6840000"/>
            <a:ext cx="6480000" cy="540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BDC3C7"/>
          </a:solidFill>
          <a:ln>
            <a:noFill/>
            <a:prstDash val="solid"/>
          </a:ln>
        </p:spPr>
        <p:txBody>
          <a:bodyPr lIns="0" tIns="0" rIns="0" bIns="0" anchor="ctr" anchorCtr="0">
            <a:noAutofit/>
          </a:bodyPr>
          <a:lstStyle/>
          <a:p>
            <a:pPr lvl="0" rtl="0" hangingPunct="0">
              <a:buNone/>
              <a:tabLst/>
            </a:pPr>
            <a:endParaRPr lang="es-ES" sz="1800" b="1" kern="1200">
              <a:solidFill>
                <a:srgbClr val="FFFFFF"/>
              </a:solidFill>
              <a:latin typeface="Source Sans Pro Black" pitchFamily="34"/>
              <a:ea typeface="源ノ角ゴシック Heavy" pitchFamily="2"/>
              <a:cs typeface="DejaVu Sans" pitchFamily="2"/>
            </a:endParaRPr>
          </a:p>
        </p:txBody>
      </p:sp>
      <p:sp>
        <p:nvSpPr>
          <p:cNvPr id="11" name="Freeform: Shape 10"/>
          <p:cNvSpPr/>
          <p:nvPr/>
        </p:nvSpPr>
        <p:spPr>
          <a:xfrm>
            <a:off x="180000" y="6840000"/>
            <a:ext cx="540000" cy="540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44336"/>
          </a:solidFill>
          <a:ln>
            <a:noFill/>
            <a:prstDash val="solid"/>
          </a:ln>
        </p:spPr>
        <p:txBody>
          <a:bodyPr lIns="0" tIns="0" rIns="0" bIns="0" anchor="ctr" anchorCtr="0">
            <a:noAutofit/>
          </a:bodyPr>
          <a:lstStyle/>
          <a:p>
            <a:pPr lvl="0" rtl="0" hangingPunct="0">
              <a:buNone/>
              <a:tabLst/>
            </a:pPr>
            <a:endParaRPr lang="es-ES" sz="1800" b="1" kern="1200">
              <a:solidFill>
                <a:srgbClr val="FFFFFF"/>
              </a:solidFill>
              <a:latin typeface="Source Sans Pro Black" pitchFamily="34"/>
              <a:ea typeface="源ノ角ゴシック Heavy" pitchFamily="2"/>
              <a:cs typeface="DejaVu Sans" pitchFamily="2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560000" y="6840000"/>
            <a:ext cx="2340000" cy="540000"/>
          </a:xfrm>
        </p:spPr>
        <p:txBody>
          <a:bodyPr/>
          <a:lstStyle/>
          <a:p>
            <a:pPr lvl="0"/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080000" y="6840000"/>
            <a:ext cx="3240000" cy="540000"/>
          </a:xfrm>
        </p:spPr>
        <p:txBody>
          <a:bodyPr/>
          <a:lstStyle/>
          <a:p>
            <a:pPr lvl="0"/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80000" y="6840000"/>
            <a:ext cx="540000" cy="540000"/>
          </a:xfrm>
        </p:spPr>
        <p:txBody>
          <a:bodyPr/>
          <a:lstStyle/>
          <a:p>
            <a:pPr lvl="0"/>
            <a:fld id="{B8BF6CB9-3745-4A39-A66C-0BA9B640A449}" type="slidenum"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792730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999" y="301320"/>
            <a:ext cx="9071640" cy="12621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3999" y="1769040"/>
            <a:ext cx="9071640" cy="438444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03999" y="6887160"/>
            <a:ext cx="2348280" cy="521280"/>
          </a:xfrm>
        </p:spPr>
        <p:txBody>
          <a:bodyPr/>
          <a:lstStyle/>
          <a:p>
            <a:pPr lvl="0"/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447360" y="6887160"/>
            <a:ext cx="3195000" cy="521280"/>
          </a:xfrm>
        </p:spPr>
        <p:txBody>
          <a:bodyPr/>
          <a:lstStyle/>
          <a:p>
            <a:pPr lvl="0"/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227360" y="6887160"/>
            <a:ext cx="2348280" cy="521280"/>
          </a:xfrm>
        </p:spPr>
        <p:txBody>
          <a:bodyPr/>
          <a:lstStyle/>
          <a:p>
            <a:pPr lvl="0"/>
            <a:fld id="{116CC55F-42C8-48AB-894F-E052C4E8A7E7}" type="slidenum"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4586045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/>
          <p:cNvSpPr/>
          <p:nvPr/>
        </p:nvSpPr>
        <p:spPr>
          <a:xfrm>
            <a:off x="0" y="180000"/>
            <a:ext cx="9720000" cy="1260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E74C3C"/>
          </a:solidFill>
          <a:ln>
            <a:noFill/>
            <a:prstDash val="solid"/>
          </a:ln>
        </p:spPr>
        <p:txBody>
          <a:bodyPr lIns="0" tIns="0" rIns="0" bIns="0" anchor="ctr" anchorCtr="0">
            <a:noAutofit/>
          </a:bodyPr>
          <a:lstStyle/>
          <a:p>
            <a:pPr lvl="0" rtl="0" hangingPunct="0">
              <a:buNone/>
              <a:tabLst/>
            </a:pPr>
            <a:endParaRPr lang="es-ES" sz="1800" b="1" kern="1200">
              <a:solidFill>
                <a:srgbClr val="FFFFFF"/>
              </a:solidFill>
              <a:latin typeface="Source Sans Pro Black" pitchFamily="34"/>
              <a:ea typeface="源ノ角ゴシック Heavy" pitchFamily="2"/>
              <a:cs typeface="DejaVu Sans" pitchFamily="2"/>
            </a:endParaRPr>
          </a:p>
        </p:txBody>
      </p:sp>
      <p:sp>
        <p:nvSpPr>
          <p:cNvPr id="9" name="Freeform: Shape 8"/>
          <p:cNvSpPr/>
          <p:nvPr/>
        </p:nvSpPr>
        <p:spPr>
          <a:xfrm>
            <a:off x="7560000" y="6840000"/>
            <a:ext cx="2520000" cy="540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E74C3C"/>
          </a:solidFill>
          <a:ln>
            <a:noFill/>
            <a:prstDash val="solid"/>
          </a:ln>
        </p:spPr>
        <p:txBody>
          <a:bodyPr lIns="0" tIns="0" rIns="0" bIns="0" anchor="ctr" anchorCtr="0">
            <a:noAutofit/>
          </a:bodyPr>
          <a:lstStyle/>
          <a:p>
            <a:pPr lvl="0" rtl="0" hangingPunct="0">
              <a:buNone/>
              <a:tabLst/>
            </a:pPr>
            <a:endParaRPr lang="es-ES" sz="1800" b="1" kern="1200">
              <a:solidFill>
                <a:srgbClr val="FFFFFF"/>
              </a:solidFill>
              <a:latin typeface="Source Sans Pro Black" pitchFamily="34"/>
              <a:ea typeface="源ノ角ゴシック Heavy" pitchFamily="2"/>
              <a:cs typeface="DejaVu Sans" pitchFamily="2"/>
            </a:endParaRPr>
          </a:p>
        </p:txBody>
      </p:sp>
      <p:sp>
        <p:nvSpPr>
          <p:cNvPr id="10" name="Freeform: Shape 9"/>
          <p:cNvSpPr/>
          <p:nvPr/>
        </p:nvSpPr>
        <p:spPr>
          <a:xfrm>
            <a:off x="900000" y="6840000"/>
            <a:ext cx="6480000" cy="540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BDC3C7"/>
          </a:solidFill>
          <a:ln>
            <a:noFill/>
            <a:prstDash val="solid"/>
          </a:ln>
        </p:spPr>
        <p:txBody>
          <a:bodyPr lIns="0" tIns="0" rIns="0" bIns="0" anchor="ctr" anchorCtr="0">
            <a:noAutofit/>
          </a:bodyPr>
          <a:lstStyle/>
          <a:p>
            <a:pPr lvl="0" rtl="0" hangingPunct="0">
              <a:buNone/>
              <a:tabLst/>
            </a:pPr>
            <a:endParaRPr lang="es-ES" sz="1800" b="1" kern="1200">
              <a:solidFill>
                <a:srgbClr val="FFFFFF"/>
              </a:solidFill>
              <a:latin typeface="Source Sans Pro Black" pitchFamily="34"/>
              <a:ea typeface="源ノ角ゴシック Heavy" pitchFamily="2"/>
              <a:cs typeface="DejaVu Sans" pitchFamily="2"/>
            </a:endParaRPr>
          </a:p>
        </p:txBody>
      </p:sp>
      <p:sp>
        <p:nvSpPr>
          <p:cNvPr id="11" name="Freeform: Shape 10"/>
          <p:cNvSpPr/>
          <p:nvPr/>
        </p:nvSpPr>
        <p:spPr>
          <a:xfrm>
            <a:off x="180000" y="6840000"/>
            <a:ext cx="540000" cy="540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44336"/>
          </a:solidFill>
          <a:ln>
            <a:noFill/>
            <a:prstDash val="solid"/>
          </a:ln>
        </p:spPr>
        <p:txBody>
          <a:bodyPr lIns="0" tIns="0" rIns="0" bIns="0" anchor="ctr" anchorCtr="0">
            <a:noAutofit/>
          </a:bodyPr>
          <a:lstStyle/>
          <a:p>
            <a:pPr lvl="0" rtl="0" hangingPunct="0">
              <a:buNone/>
              <a:tabLst/>
            </a:pPr>
            <a:endParaRPr lang="es-ES" sz="1800" b="1" kern="1200">
              <a:solidFill>
                <a:srgbClr val="FFFFFF"/>
              </a:solidFill>
              <a:latin typeface="Source Sans Pro Black" pitchFamily="34"/>
              <a:ea typeface="源ノ角ゴシック Heavy" pitchFamily="2"/>
              <a:cs typeface="DejaVu Sans" pitchFamily="2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560000" y="6840000"/>
            <a:ext cx="2340000" cy="540000"/>
          </a:xfrm>
        </p:spPr>
        <p:txBody>
          <a:bodyPr/>
          <a:lstStyle/>
          <a:p>
            <a:pPr lvl="0"/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080000" y="6840000"/>
            <a:ext cx="3240000" cy="540000"/>
          </a:xfrm>
        </p:spPr>
        <p:txBody>
          <a:bodyPr/>
          <a:lstStyle/>
          <a:p>
            <a:pPr lvl="0"/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80000" y="6840000"/>
            <a:ext cx="540000" cy="540000"/>
          </a:xfrm>
        </p:spPr>
        <p:txBody>
          <a:bodyPr/>
          <a:lstStyle/>
          <a:p>
            <a:pPr lvl="0"/>
            <a:fld id="{1B6A0151-DCC9-44AA-9634-60A0660DD848}" type="slidenum"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3840372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: Shape 6"/>
          <p:cNvSpPr/>
          <p:nvPr/>
        </p:nvSpPr>
        <p:spPr>
          <a:xfrm>
            <a:off x="0" y="180000"/>
            <a:ext cx="9720000" cy="1260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E74C3C"/>
          </a:solidFill>
          <a:ln>
            <a:noFill/>
            <a:prstDash val="solid"/>
          </a:ln>
        </p:spPr>
        <p:txBody>
          <a:bodyPr lIns="0" tIns="0" rIns="0" bIns="0" anchor="ctr" anchorCtr="0">
            <a:noAutofit/>
          </a:bodyPr>
          <a:lstStyle/>
          <a:p>
            <a:pPr lvl="0" rtl="0" hangingPunct="0">
              <a:buNone/>
              <a:tabLst/>
            </a:pPr>
            <a:endParaRPr lang="es-ES" sz="1800" b="1" kern="1200">
              <a:solidFill>
                <a:srgbClr val="FFFFFF"/>
              </a:solidFill>
              <a:latin typeface="Source Sans Pro Black" pitchFamily="34"/>
              <a:ea typeface="源ノ角ゴシック Heavy" pitchFamily="2"/>
              <a:cs typeface="DejaVu Sans" pitchFamily="2"/>
            </a:endParaRPr>
          </a:p>
        </p:txBody>
      </p:sp>
      <p:sp>
        <p:nvSpPr>
          <p:cNvPr id="8" name="Freeform: Shape 7"/>
          <p:cNvSpPr/>
          <p:nvPr/>
        </p:nvSpPr>
        <p:spPr>
          <a:xfrm>
            <a:off x="7560000" y="6840000"/>
            <a:ext cx="2520000" cy="540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E74C3C"/>
          </a:solidFill>
          <a:ln>
            <a:noFill/>
            <a:prstDash val="solid"/>
          </a:ln>
        </p:spPr>
        <p:txBody>
          <a:bodyPr lIns="0" tIns="0" rIns="0" bIns="0" anchor="ctr" anchorCtr="0">
            <a:noAutofit/>
          </a:bodyPr>
          <a:lstStyle/>
          <a:p>
            <a:pPr lvl="0" rtl="0" hangingPunct="0">
              <a:buNone/>
              <a:tabLst/>
            </a:pPr>
            <a:endParaRPr lang="es-ES" sz="1800" b="1" kern="1200">
              <a:solidFill>
                <a:srgbClr val="FFFFFF"/>
              </a:solidFill>
              <a:latin typeface="Source Sans Pro Black" pitchFamily="34"/>
              <a:ea typeface="源ノ角ゴシック Heavy" pitchFamily="2"/>
              <a:cs typeface="DejaVu Sans" pitchFamily="2"/>
            </a:endParaRPr>
          </a:p>
        </p:txBody>
      </p:sp>
      <p:sp>
        <p:nvSpPr>
          <p:cNvPr id="9" name="Freeform: Shape 8"/>
          <p:cNvSpPr/>
          <p:nvPr/>
        </p:nvSpPr>
        <p:spPr>
          <a:xfrm>
            <a:off x="900000" y="6840000"/>
            <a:ext cx="6480000" cy="540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BDC3C7"/>
          </a:solidFill>
          <a:ln>
            <a:noFill/>
            <a:prstDash val="solid"/>
          </a:ln>
        </p:spPr>
        <p:txBody>
          <a:bodyPr lIns="0" tIns="0" rIns="0" bIns="0" anchor="ctr" anchorCtr="0">
            <a:noAutofit/>
          </a:bodyPr>
          <a:lstStyle/>
          <a:p>
            <a:pPr lvl="0" rtl="0" hangingPunct="0">
              <a:buNone/>
              <a:tabLst/>
            </a:pPr>
            <a:endParaRPr lang="es-ES" sz="1800" b="1" kern="1200">
              <a:solidFill>
                <a:srgbClr val="FFFFFF"/>
              </a:solidFill>
              <a:latin typeface="Source Sans Pro Black" pitchFamily="34"/>
              <a:ea typeface="源ノ角ゴシック Heavy" pitchFamily="2"/>
              <a:cs typeface="DejaVu Sans" pitchFamily="2"/>
            </a:endParaRPr>
          </a:p>
        </p:txBody>
      </p:sp>
      <p:sp>
        <p:nvSpPr>
          <p:cNvPr id="10" name="Freeform: Shape 9"/>
          <p:cNvSpPr/>
          <p:nvPr/>
        </p:nvSpPr>
        <p:spPr>
          <a:xfrm>
            <a:off x="180000" y="6840000"/>
            <a:ext cx="540000" cy="540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44336"/>
          </a:solidFill>
          <a:ln>
            <a:noFill/>
            <a:prstDash val="solid"/>
          </a:ln>
        </p:spPr>
        <p:txBody>
          <a:bodyPr lIns="0" tIns="0" rIns="0" bIns="0" anchor="ctr" anchorCtr="0">
            <a:noAutofit/>
          </a:bodyPr>
          <a:lstStyle/>
          <a:p>
            <a:pPr lvl="0" rtl="0" hangingPunct="0">
              <a:buNone/>
              <a:tabLst/>
            </a:pPr>
            <a:endParaRPr lang="es-ES" sz="1800" b="1" kern="1200">
              <a:solidFill>
                <a:srgbClr val="FFFFFF"/>
              </a:solidFill>
              <a:latin typeface="Source Sans Pro Black" pitchFamily="34"/>
              <a:ea typeface="源ノ角ゴシック Heavy" pitchFamily="2"/>
              <a:cs typeface="DejaVu Sans" pitchFamily="2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0000" y="360000"/>
            <a:ext cx="9360000" cy="900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60000" y="1980000"/>
            <a:ext cx="9180000" cy="46800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60000" y="6840000"/>
            <a:ext cx="2340000" cy="540000"/>
          </a:xfrm>
        </p:spPr>
        <p:txBody>
          <a:bodyPr/>
          <a:lstStyle/>
          <a:p>
            <a:pPr lvl="0"/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80000" y="6840000"/>
            <a:ext cx="3240000" cy="540000"/>
          </a:xfrm>
        </p:spPr>
        <p:txBody>
          <a:bodyPr/>
          <a:lstStyle/>
          <a:p>
            <a:pPr lvl="0"/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80000" y="6840000"/>
            <a:ext cx="540000" cy="540000"/>
          </a:xfrm>
        </p:spPr>
        <p:txBody>
          <a:bodyPr/>
          <a:lstStyle/>
          <a:p>
            <a:pPr lvl="0"/>
            <a:fld id="{5A742D50-DA52-455E-A126-BD2EB44D9AC1}" type="slidenum"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1569103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: Shape 6"/>
          <p:cNvSpPr/>
          <p:nvPr/>
        </p:nvSpPr>
        <p:spPr>
          <a:xfrm>
            <a:off x="0" y="180000"/>
            <a:ext cx="9720000" cy="1260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E74C3C"/>
          </a:solidFill>
          <a:ln>
            <a:noFill/>
            <a:prstDash val="solid"/>
          </a:ln>
        </p:spPr>
        <p:txBody>
          <a:bodyPr lIns="0" tIns="0" rIns="0" bIns="0" anchor="ctr" anchorCtr="0">
            <a:noAutofit/>
          </a:bodyPr>
          <a:lstStyle/>
          <a:p>
            <a:pPr lvl="0" rtl="0" hangingPunct="0">
              <a:buNone/>
              <a:tabLst/>
            </a:pPr>
            <a:endParaRPr lang="es-ES" sz="1800" b="1" kern="1200">
              <a:solidFill>
                <a:srgbClr val="FFFFFF"/>
              </a:solidFill>
              <a:latin typeface="Source Sans Pro Black" pitchFamily="34"/>
              <a:ea typeface="源ノ角ゴシック Heavy" pitchFamily="2"/>
              <a:cs typeface="DejaVu Sans" pitchFamily="2"/>
            </a:endParaRPr>
          </a:p>
        </p:txBody>
      </p:sp>
      <p:sp>
        <p:nvSpPr>
          <p:cNvPr id="8" name="Freeform: Shape 7"/>
          <p:cNvSpPr/>
          <p:nvPr/>
        </p:nvSpPr>
        <p:spPr>
          <a:xfrm>
            <a:off x="7560000" y="6840000"/>
            <a:ext cx="2520000" cy="540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E74C3C"/>
          </a:solidFill>
          <a:ln>
            <a:noFill/>
            <a:prstDash val="solid"/>
          </a:ln>
        </p:spPr>
        <p:txBody>
          <a:bodyPr lIns="0" tIns="0" rIns="0" bIns="0" anchor="ctr" anchorCtr="0">
            <a:noAutofit/>
          </a:bodyPr>
          <a:lstStyle/>
          <a:p>
            <a:pPr lvl="0" rtl="0" hangingPunct="0">
              <a:buNone/>
              <a:tabLst/>
            </a:pPr>
            <a:endParaRPr lang="es-ES" sz="1800" b="1" kern="1200">
              <a:solidFill>
                <a:srgbClr val="FFFFFF"/>
              </a:solidFill>
              <a:latin typeface="Source Sans Pro Black" pitchFamily="34"/>
              <a:ea typeface="源ノ角ゴシック Heavy" pitchFamily="2"/>
              <a:cs typeface="DejaVu Sans" pitchFamily="2"/>
            </a:endParaRPr>
          </a:p>
        </p:txBody>
      </p:sp>
      <p:sp>
        <p:nvSpPr>
          <p:cNvPr id="9" name="Freeform: Shape 8"/>
          <p:cNvSpPr/>
          <p:nvPr/>
        </p:nvSpPr>
        <p:spPr>
          <a:xfrm>
            <a:off x="900000" y="6840000"/>
            <a:ext cx="6480000" cy="540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BDC3C7"/>
          </a:solidFill>
          <a:ln>
            <a:noFill/>
            <a:prstDash val="solid"/>
          </a:ln>
        </p:spPr>
        <p:txBody>
          <a:bodyPr lIns="0" tIns="0" rIns="0" bIns="0" anchor="ctr" anchorCtr="0">
            <a:noAutofit/>
          </a:bodyPr>
          <a:lstStyle/>
          <a:p>
            <a:pPr lvl="0" rtl="0" hangingPunct="0">
              <a:buNone/>
              <a:tabLst/>
            </a:pPr>
            <a:endParaRPr lang="es-ES" sz="1800" b="1" kern="1200">
              <a:solidFill>
                <a:srgbClr val="FFFFFF"/>
              </a:solidFill>
              <a:latin typeface="Source Sans Pro Black" pitchFamily="34"/>
              <a:ea typeface="源ノ角ゴシック Heavy" pitchFamily="2"/>
              <a:cs typeface="DejaVu Sans" pitchFamily="2"/>
            </a:endParaRPr>
          </a:p>
        </p:txBody>
      </p:sp>
      <p:sp>
        <p:nvSpPr>
          <p:cNvPr id="10" name="Freeform: Shape 9"/>
          <p:cNvSpPr/>
          <p:nvPr/>
        </p:nvSpPr>
        <p:spPr>
          <a:xfrm>
            <a:off x="180000" y="6840000"/>
            <a:ext cx="540000" cy="540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44336"/>
          </a:solidFill>
          <a:ln>
            <a:noFill/>
            <a:prstDash val="solid"/>
          </a:ln>
        </p:spPr>
        <p:txBody>
          <a:bodyPr lIns="0" tIns="0" rIns="0" bIns="0" anchor="ctr" anchorCtr="0">
            <a:noAutofit/>
          </a:bodyPr>
          <a:lstStyle/>
          <a:p>
            <a:pPr lvl="0" rtl="0" hangingPunct="0">
              <a:buNone/>
              <a:tabLst/>
            </a:pPr>
            <a:endParaRPr lang="es-ES" sz="1800" b="1" kern="1200">
              <a:solidFill>
                <a:srgbClr val="FFFFFF"/>
              </a:solidFill>
              <a:latin typeface="Source Sans Pro Black" pitchFamily="34"/>
              <a:ea typeface="源ノ角ゴシック Heavy" pitchFamily="2"/>
              <a:cs typeface="DejaVu Sans" pitchFamily="2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80288" y="360363"/>
            <a:ext cx="2339975" cy="6299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60363" y="360363"/>
            <a:ext cx="6867525" cy="62992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60000" y="6840000"/>
            <a:ext cx="2340000" cy="540000"/>
          </a:xfrm>
        </p:spPr>
        <p:txBody>
          <a:bodyPr/>
          <a:lstStyle/>
          <a:p>
            <a:pPr lvl="0"/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80000" y="6840000"/>
            <a:ext cx="3240000" cy="540000"/>
          </a:xfrm>
        </p:spPr>
        <p:txBody>
          <a:bodyPr/>
          <a:lstStyle/>
          <a:p>
            <a:pPr lvl="0"/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80000" y="6840000"/>
            <a:ext cx="540000" cy="540000"/>
          </a:xfrm>
        </p:spPr>
        <p:txBody>
          <a:bodyPr/>
          <a:lstStyle/>
          <a:p>
            <a:pPr lvl="0"/>
            <a:fld id="{29D81175-A8E9-4174-A9F7-01005AD25A2A}" type="slidenum"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433848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7388" y="1884363"/>
            <a:ext cx="8694737" cy="31448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388" y="5059363"/>
            <a:ext cx="8694737" cy="16525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03999" y="6887160"/>
            <a:ext cx="2348280" cy="521280"/>
          </a:xfrm>
        </p:spPr>
        <p:txBody>
          <a:bodyPr/>
          <a:lstStyle/>
          <a:p>
            <a:pPr lvl="0"/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447360" y="6887160"/>
            <a:ext cx="3195000" cy="521280"/>
          </a:xfrm>
        </p:spPr>
        <p:txBody>
          <a:bodyPr/>
          <a:lstStyle/>
          <a:p>
            <a:pPr lvl="0"/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227360" y="6887160"/>
            <a:ext cx="2348280" cy="521280"/>
          </a:xfrm>
        </p:spPr>
        <p:txBody>
          <a:bodyPr/>
          <a:lstStyle/>
          <a:p>
            <a:pPr lvl="0"/>
            <a:fld id="{7AE8DAE3-6A72-40BE-B9F1-8774AB8CB416}" type="slidenum"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711814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999" y="301320"/>
            <a:ext cx="9071640" cy="12621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9287" cy="438467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4925" y="1768475"/>
            <a:ext cx="4460875" cy="438467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03999" y="6887160"/>
            <a:ext cx="2348280" cy="521280"/>
          </a:xfrm>
        </p:spPr>
        <p:txBody>
          <a:bodyPr/>
          <a:lstStyle/>
          <a:p>
            <a:pPr lvl="0"/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47360" y="6887160"/>
            <a:ext cx="3195000" cy="521280"/>
          </a:xfrm>
        </p:spPr>
        <p:txBody>
          <a:bodyPr/>
          <a:lstStyle/>
          <a:p>
            <a:pPr lvl="0"/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227360" y="6887160"/>
            <a:ext cx="2348280" cy="521280"/>
          </a:xfrm>
        </p:spPr>
        <p:txBody>
          <a:bodyPr/>
          <a:lstStyle/>
          <a:p>
            <a:pPr lvl="0"/>
            <a:fld id="{DAE883EF-DBE8-4FE8-B512-88FC6ACF4C75}" type="slidenum"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771277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738" y="403225"/>
            <a:ext cx="8694737" cy="14605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3738" y="1852613"/>
            <a:ext cx="426561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3738" y="2760663"/>
            <a:ext cx="4265612" cy="406241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3813" y="1852613"/>
            <a:ext cx="428466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03813" y="2760663"/>
            <a:ext cx="4284662" cy="406241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503999" y="6887160"/>
            <a:ext cx="2348280" cy="521280"/>
          </a:xfrm>
        </p:spPr>
        <p:txBody>
          <a:bodyPr/>
          <a:lstStyle/>
          <a:p>
            <a:pPr lvl="0"/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447360" y="6887160"/>
            <a:ext cx="3195000" cy="521280"/>
          </a:xfrm>
        </p:spPr>
        <p:txBody>
          <a:bodyPr/>
          <a:lstStyle/>
          <a:p>
            <a:pPr lvl="0"/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227360" y="6887160"/>
            <a:ext cx="2348280" cy="521280"/>
          </a:xfrm>
        </p:spPr>
        <p:txBody>
          <a:bodyPr/>
          <a:lstStyle/>
          <a:p>
            <a:pPr lvl="0"/>
            <a:fld id="{89CA3159-1C3F-459A-839F-D85DF955E64E}" type="slidenum"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924727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999" y="301320"/>
            <a:ext cx="9071640" cy="12621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503999" y="6887160"/>
            <a:ext cx="2348280" cy="521280"/>
          </a:xfrm>
        </p:spPr>
        <p:txBody>
          <a:bodyPr/>
          <a:lstStyle/>
          <a:p>
            <a:pPr lvl="0"/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447360" y="6887160"/>
            <a:ext cx="3195000" cy="521280"/>
          </a:xfrm>
        </p:spPr>
        <p:txBody>
          <a:bodyPr/>
          <a:lstStyle/>
          <a:p>
            <a:pPr lvl="0"/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227360" y="6887160"/>
            <a:ext cx="2348280" cy="521280"/>
          </a:xfrm>
        </p:spPr>
        <p:txBody>
          <a:bodyPr/>
          <a:lstStyle/>
          <a:p>
            <a:pPr lvl="0"/>
            <a:fld id="{8A4411EA-E06D-47B3-A7AF-6E3F626E3057}" type="slidenum"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368930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503999" y="6887160"/>
            <a:ext cx="2348280" cy="521280"/>
          </a:xfrm>
        </p:spPr>
        <p:txBody>
          <a:bodyPr/>
          <a:lstStyle/>
          <a:p>
            <a:pPr lvl="0"/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447360" y="6887160"/>
            <a:ext cx="3195000" cy="521280"/>
          </a:xfrm>
        </p:spPr>
        <p:txBody>
          <a:bodyPr/>
          <a:lstStyle/>
          <a:p>
            <a:pPr lvl="0"/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227360" y="6887160"/>
            <a:ext cx="2348280" cy="521280"/>
          </a:xfrm>
        </p:spPr>
        <p:txBody>
          <a:bodyPr/>
          <a:lstStyle/>
          <a:p>
            <a:pPr lvl="0"/>
            <a:fld id="{880567F0-91A7-47B8-8916-0BC7FCAF8432}" type="slidenum"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067947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03999" y="6887160"/>
            <a:ext cx="2348280" cy="521280"/>
          </a:xfrm>
        </p:spPr>
        <p:txBody>
          <a:bodyPr/>
          <a:lstStyle/>
          <a:p>
            <a:pPr lvl="0"/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47360" y="6887160"/>
            <a:ext cx="3195000" cy="521280"/>
          </a:xfrm>
        </p:spPr>
        <p:txBody>
          <a:bodyPr/>
          <a:lstStyle/>
          <a:p>
            <a:pPr lvl="0"/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227360" y="6887160"/>
            <a:ext cx="2348280" cy="521280"/>
          </a:xfrm>
        </p:spPr>
        <p:txBody>
          <a:bodyPr/>
          <a:lstStyle/>
          <a:p>
            <a:pPr lvl="0"/>
            <a:fld id="{BBD2CF2D-AF7B-45BA-9EC2-7B80B413634B}" type="slidenum"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984530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03999" y="6887160"/>
            <a:ext cx="2348280" cy="521280"/>
          </a:xfrm>
        </p:spPr>
        <p:txBody>
          <a:bodyPr/>
          <a:lstStyle/>
          <a:p>
            <a:pPr lvl="0"/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47360" y="6887160"/>
            <a:ext cx="3195000" cy="521280"/>
          </a:xfrm>
        </p:spPr>
        <p:txBody>
          <a:bodyPr/>
          <a:lstStyle/>
          <a:p>
            <a:pPr lvl="0"/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227360" y="6887160"/>
            <a:ext cx="2348280" cy="521280"/>
          </a:xfrm>
        </p:spPr>
        <p:txBody>
          <a:bodyPr/>
          <a:lstStyle/>
          <a:p>
            <a:pPr lvl="0"/>
            <a:fld id="{F875C8B5-C473-4306-A3F1-E93609FB4A79}" type="slidenum"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638429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 txBox="1">
            <a:spLocks noGrp="1"/>
          </p:cNvSpPr>
          <p:nvPr>
            <p:ph type="title"/>
          </p:nvPr>
        </p:nvSpPr>
        <p:spPr>
          <a:xfrm>
            <a:off x="503999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endParaRPr lang="es-ES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503999" y="1769040"/>
            <a:ext cx="9071640" cy="43844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2"/>
          </p:nvPr>
        </p:nvSpPr>
        <p:spPr>
          <a:xfrm>
            <a:off x="503999" y="6887160"/>
            <a:ext cx="234828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>
            <a:noAutofit/>
          </a:bodyPr>
          <a:lstStyle>
            <a:lvl1pPr lvl="0" rtl="0" hangingPunct="0">
              <a:buNone/>
              <a:tabLst/>
              <a:defRPr lang="es-ES" sz="1400" kern="1200">
                <a:latin typeface="Liberation Serif" pitchFamily="18"/>
                <a:ea typeface="DejaVu Sans" pitchFamily="2"/>
                <a:cs typeface="DejaVu Sans" pitchFamily="2"/>
              </a:defRPr>
            </a:lvl1pPr>
          </a:lstStyle>
          <a:p>
            <a:pPr lvl="0"/>
            <a:endParaRPr lang="es-ES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3"/>
          </p:nvPr>
        </p:nvSpPr>
        <p:spPr>
          <a:xfrm>
            <a:off x="3447360" y="6887160"/>
            <a:ext cx="319500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>
            <a:noAutofit/>
          </a:bodyPr>
          <a:lstStyle>
            <a:lvl1pPr lvl="0" algn="ctr" rtl="0" hangingPunct="0">
              <a:buNone/>
              <a:tabLst/>
              <a:defRPr lang="es-ES" sz="1400" kern="1200">
                <a:latin typeface="Liberation Serif" pitchFamily="18"/>
                <a:ea typeface="DejaVu Sans" pitchFamily="2"/>
                <a:cs typeface="DejaVu Sans" pitchFamily="2"/>
              </a:defRPr>
            </a:lvl1pPr>
          </a:lstStyle>
          <a:p>
            <a:pPr lvl="0"/>
            <a:endParaRPr lang="es-ES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4"/>
          </p:nvPr>
        </p:nvSpPr>
        <p:spPr>
          <a:xfrm>
            <a:off x="7227360" y="6887160"/>
            <a:ext cx="234828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>
            <a:noAutofit/>
          </a:bodyPr>
          <a:lstStyle>
            <a:lvl1pPr lvl="0" algn="r" rtl="0" hangingPunct="0">
              <a:buNone/>
              <a:tabLst/>
              <a:defRPr lang="es-ES" sz="1400" kern="1200">
                <a:latin typeface="Liberation Serif" pitchFamily="18"/>
                <a:ea typeface="DejaVu Sans" pitchFamily="2"/>
                <a:cs typeface="DejaVu Sans" pitchFamily="2"/>
              </a:defRPr>
            </a:lvl1pPr>
          </a:lstStyle>
          <a:p>
            <a:pPr lvl="0"/>
            <a:fld id="{7615B848-7E3B-4A65-B752-0CC749595CA6}" type="slidenum"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hangingPunct="0">
        <a:tabLst/>
        <a:defRPr lang="es-ES" sz="4400" b="0" i="0" u="none" strike="noStrike" kern="1200" cap="none">
          <a:ln>
            <a:noFill/>
          </a:ln>
          <a:highlight>
            <a:scrgbClr r="0" g="0" b="0">
              <a:alpha val="0"/>
            </a:scrgbClr>
          </a:highlight>
          <a:latin typeface="Liberation Sans" pitchFamily="18"/>
        </a:defRPr>
      </a:lvl1pPr>
    </p:titleStyle>
    <p:bodyStyle>
      <a:lvl1pPr marL="0" marR="0" indent="0" rtl="0" hangingPunct="0">
        <a:spcBef>
          <a:spcPts val="1414"/>
        </a:spcBef>
        <a:spcAft>
          <a:spcPts val="0"/>
        </a:spcAft>
        <a:tabLst/>
        <a:defRPr lang="es-ES" sz="3200" b="0" i="0" u="none" strike="noStrike" kern="1200" cap="none">
          <a:ln>
            <a:noFill/>
          </a:ln>
          <a:highlight>
            <a:scrgbClr r="0" g="0" b="0">
              <a:alpha val="0"/>
            </a:scrgbClr>
          </a:highlight>
          <a:latin typeface="Liberation Sans" pitchFamily="18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: Shape 1"/>
          <p:cNvSpPr/>
          <p:nvPr/>
        </p:nvSpPr>
        <p:spPr>
          <a:xfrm>
            <a:off x="0" y="180000"/>
            <a:ext cx="9720000" cy="1260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E74C3C"/>
          </a:solidFill>
          <a:ln>
            <a:noFill/>
            <a:prstDash val="solid"/>
          </a:ln>
        </p:spPr>
        <p:txBody>
          <a:bodyPr lIns="0" tIns="0" rIns="0" bIns="0" anchor="ctr" anchorCtr="0">
            <a:noAutofit/>
          </a:bodyPr>
          <a:lstStyle/>
          <a:p>
            <a:pPr lvl="0" rtl="0" hangingPunct="0">
              <a:buNone/>
              <a:tabLst/>
            </a:pPr>
            <a:endParaRPr lang="es-ES" sz="1800" b="1" kern="1200">
              <a:solidFill>
                <a:srgbClr val="FFFFFF"/>
              </a:solidFill>
              <a:latin typeface="Source Sans Pro Black" pitchFamily="34"/>
              <a:ea typeface="源ノ角ゴシック Heavy" pitchFamily="2"/>
              <a:cs typeface="DejaVu Sans" pitchFamily="2"/>
            </a:endParaRPr>
          </a:p>
        </p:txBody>
      </p:sp>
      <p:sp>
        <p:nvSpPr>
          <p:cNvPr id="3" name="Freeform: Shape 2"/>
          <p:cNvSpPr/>
          <p:nvPr/>
        </p:nvSpPr>
        <p:spPr>
          <a:xfrm>
            <a:off x="7560000" y="6840000"/>
            <a:ext cx="2520000" cy="540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E74C3C"/>
          </a:solidFill>
          <a:ln>
            <a:noFill/>
            <a:prstDash val="solid"/>
          </a:ln>
        </p:spPr>
        <p:txBody>
          <a:bodyPr lIns="0" tIns="0" rIns="0" bIns="0" anchor="ctr" anchorCtr="0">
            <a:noAutofit/>
          </a:bodyPr>
          <a:lstStyle/>
          <a:p>
            <a:pPr lvl="0" rtl="0" hangingPunct="0">
              <a:buNone/>
              <a:tabLst/>
            </a:pPr>
            <a:endParaRPr lang="es-ES" sz="1800" b="1" kern="1200">
              <a:solidFill>
                <a:srgbClr val="FFFFFF"/>
              </a:solidFill>
              <a:latin typeface="Source Sans Pro Black" pitchFamily="34"/>
              <a:ea typeface="源ノ角ゴシック Heavy" pitchFamily="2"/>
              <a:cs typeface="DejaVu Sans" pitchFamily="2"/>
            </a:endParaRPr>
          </a:p>
        </p:txBody>
      </p:sp>
      <p:sp>
        <p:nvSpPr>
          <p:cNvPr id="4" name="Freeform: Shape 3"/>
          <p:cNvSpPr/>
          <p:nvPr/>
        </p:nvSpPr>
        <p:spPr>
          <a:xfrm>
            <a:off x="900000" y="6840000"/>
            <a:ext cx="6480000" cy="540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BDC3C7"/>
          </a:solidFill>
          <a:ln>
            <a:noFill/>
            <a:prstDash val="solid"/>
          </a:ln>
        </p:spPr>
        <p:txBody>
          <a:bodyPr lIns="0" tIns="0" rIns="0" bIns="0" anchor="ctr" anchorCtr="0">
            <a:noAutofit/>
          </a:bodyPr>
          <a:lstStyle/>
          <a:p>
            <a:pPr lvl="0" rtl="0" hangingPunct="0">
              <a:buNone/>
              <a:tabLst/>
            </a:pPr>
            <a:endParaRPr lang="es-ES" sz="1800" b="1" kern="1200">
              <a:solidFill>
                <a:srgbClr val="FFFFFF"/>
              </a:solidFill>
              <a:latin typeface="Source Sans Pro Black" pitchFamily="34"/>
              <a:ea typeface="源ノ角ゴシック Heavy" pitchFamily="2"/>
              <a:cs typeface="DejaVu Sans" pitchFamily="2"/>
            </a:endParaRPr>
          </a:p>
        </p:txBody>
      </p:sp>
      <p:sp>
        <p:nvSpPr>
          <p:cNvPr id="5" name="Freeform: Shape 4"/>
          <p:cNvSpPr/>
          <p:nvPr/>
        </p:nvSpPr>
        <p:spPr>
          <a:xfrm>
            <a:off x="180000" y="6840000"/>
            <a:ext cx="540000" cy="540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44336"/>
          </a:solidFill>
          <a:ln>
            <a:noFill/>
            <a:prstDash val="solid"/>
          </a:ln>
        </p:spPr>
        <p:txBody>
          <a:bodyPr lIns="0" tIns="0" rIns="0" bIns="0" anchor="ctr" anchorCtr="0">
            <a:noAutofit/>
          </a:bodyPr>
          <a:lstStyle/>
          <a:p>
            <a:pPr lvl="0" rtl="0" hangingPunct="0">
              <a:buNone/>
              <a:tabLst/>
            </a:pPr>
            <a:endParaRPr lang="es-ES" sz="1800" b="1" kern="1200">
              <a:solidFill>
                <a:srgbClr val="FFFFFF"/>
              </a:solidFill>
              <a:latin typeface="Source Sans Pro Black" pitchFamily="34"/>
              <a:ea typeface="源ノ角ゴシック Heavy" pitchFamily="2"/>
              <a:cs typeface="DejaVu Sans" pitchFamily="2"/>
            </a:endParaRPr>
          </a:p>
        </p:txBody>
      </p:sp>
      <p:sp>
        <p:nvSpPr>
          <p:cNvPr id="6" name="Title Placeholder 5"/>
          <p:cNvSpPr txBox="1">
            <a:spLocks noGrp="1"/>
          </p:cNvSpPr>
          <p:nvPr>
            <p:ph type="title"/>
          </p:nvPr>
        </p:nvSpPr>
        <p:spPr>
          <a:xfrm>
            <a:off x="360000" y="360000"/>
            <a:ext cx="9360000" cy="900000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b" anchorCtr="0">
            <a:noAutofit/>
          </a:bodyPr>
          <a:lstStyle/>
          <a:p>
            <a:endParaRPr lang="es-ES"/>
          </a:p>
        </p:txBody>
      </p:sp>
      <p:sp>
        <p:nvSpPr>
          <p:cNvPr id="7" name="Text Placeholder 6"/>
          <p:cNvSpPr txBox="1">
            <a:spLocks noGrp="1"/>
          </p:cNvSpPr>
          <p:nvPr>
            <p:ph type="body" idx="1"/>
          </p:nvPr>
        </p:nvSpPr>
        <p:spPr>
          <a:xfrm>
            <a:off x="360000" y="1980000"/>
            <a:ext cx="9180000" cy="4680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8" name="Date Placeholder 7"/>
          <p:cNvSpPr txBox="1">
            <a:spLocks noGrp="1"/>
          </p:cNvSpPr>
          <p:nvPr>
            <p:ph type="dt" sz="half" idx="2"/>
          </p:nvPr>
        </p:nvSpPr>
        <p:spPr>
          <a:xfrm>
            <a:off x="7560000" y="6840000"/>
            <a:ext cx="2340000" cy="540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>
            <a:lvl1pPr lvl="0" algn="l" rtl="0" hangingPunct="0">
              <a:buNone/>
              <a:tabLst/>
              <a:defRPr lang="es-ES" sz="1800" b="1" kern="1200">
                <a:solidFill>
                  <a:srgbClr val="FFFFFF"/>
                </a:solidFill>
                <a:latin typeface="Source Sans Pro Black" pitchFamily="34"/>
                <a:ea typeface="源ノ角ゴシック Heavy" pitchFamily="2"/>
                <a:cs typeface="DejaVu Sans" pitchFamily="2"/>
              </a:defRPr>
            </a:lvl1pPr>
          </a:lstStyle>
          <a:p>
            <a:pPr lvl="0"/>
            <a:endParaRPr lang="es-ES"/>
          </a:p>
        </p:txBody>
      </p:sp>
      <p:sp>
        <p:nvSpPr>
          <p:cNvPr id="9" name="Footer Placeholder 8"/>
          <p:cNvSpPr txBox="1">
            <a:spLocks noGrp="1"/>
          </p:cNvSpPr>
          <p:nvPr>
            <p:ph type="ftr" sz="quarter" idx="3"/>
          </p:nvPr>
        </p:nvSpPr>
        <p:spPr>
          <a:xfrm>
            <a:off x="1080000" y="6840000"/>
            <a:ext cx="3240000" cy="540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>
            <a:lvl1pPr lvl="0" algn="ctr" rtl="0" hangingPunct="0">
              <a:buNone/>
              <a:tabLst/>
              <a:defRPr lang="es-ES" sz="1800" b="1" kern="1200">
                <a:solidFill>
                  <a:srgbClr val="FFFFFF"/>
                </a:solidFill>
                <a:latin typeface="Source Sans Pro Black" pitchFamily="34"/>
                <a:ea typeface="源ノ角ゴシック Heavy" pitchFamily="2"/>
                <a:cs typeface="DejaVu Sans" pitchFamily="2"/>
              </a:defRPr>
            </a:lvl1pPr>
          </a:lstStyle>
          <a:p>
            <a:pPr lvl="0"/>
            <a:endParaRPr lang="es-ES"/>
          </a:p>
        </p:txBody>
      </p:sp>
      <p:sp>
        <p:nvSpPr>
          <p:cNvPr id="10" name="Slide Number Placeholder 9"/>
          <p:cNvSpPr txBox="1">
            <a:spLocks noGrp="1"/>
          </p:cNvSpPr>
          <p:nvPr>
            <p:ph type="sldNum" sz="quarter" idx="4"/>
          </p:nvPr>
        </p:nvSpPr>
        <p:spPr>
          <a:xfrm>
            <a:off x="180000" y="6840000"/>
            <a:ext cx="540000" cy="540000"/>
          </a:xfrm>
          <a:prstGeom prst="rect">
            <a:avLst/>
          </a:prstGeom>
          <a:solidFill>
            <a:srgbClr val="E74C3C"/>
          </a:solidFill>
          <a:ln>
            <a:noFill/>
          </a:ln>
        </p:spPr>
        <p:txBody>
          <a:bodyPr lIns="0" tIns="0" rIns="0" bIns="0" anchor="ctr" anchorCtr="0">
            <a:noAutofit/>
          </a:bodyPr>
          <a:lstStyle>
            <a:lvl1pPr lvl="0" algn="ctr" rtl="0" hangingPunct="0">
              <a:buNone/>
              <a:tabLst/>
              <a:defRPr lang="es-ES" sz="1800" b="1" kern="1200">
                <a:solidFill>
                  <a:srgbClr val="FFFFFF"/>
                </a:solidFill>
                <a:latin typeface="Source Sans Pro Black" pitchFamily="34"/>
                <a:ea typeface="源ノ角ゴシック Heavy" pitchFamily="2"/>
                <a:cs typeface="DejaVu Sans" pitchFamily="2"/>
              </a:defRPr>
            </a:lvl1pPr>
          </a:lstStyle>
          <a:p>
            <a:pPr lvl="0"/>
            <a:fld id="{24135DF4-0C95-420C-93F9-FF4533A109F0}" type="slidenum"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hangingPunct="1">
        <a:tabLst/>
        <a:defRPr lang="es-ES" sz="3200" b="1" i="0" u="none" strike="noStrike" kern="1200" cap="none">
          <a:ln>
            <a:noFill/>
          </a:ln>
          <a:solidFill>
            <a:srgbClr val="FFFFFF"/>
          </a:solidFill>
          <a:latin typeface="Source Sans Pro Black" pitchFamily="34"/>
        </a:defRPr>
      </a:lvl1pPr>
    </p:titleStyle>
    <p:bodyStyle>
      <a:lvl1pPr marL="0" marR="0" indent="0" rtl="0" hangingPunct="1">
        <a:spcBef>
          <a:spcPts val="0"/>
        </a:spcBef>
        <a:spcAft>
          <a:spcPts val="1142"/>
        </a:spcAft>
        <a:tabLst/>
        <a:defRPr lang="es-ES" sz="2600" b="1" i="0" u="none" strike="noStrike" kern="1200" cap="none">
          <a:ln>
            <a:noFill/>
          </a:ln>
          <a:solidFill>
            <a:srgbClr val="1C1C1C"/>
          </a:solidFill>
          <a:latin typeface="Source Sans Pro Semibold" pitchFamily="34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503999" y="301320"/>
            <a:ext cx="9071640" cy="1262160"/>
          </a:xfrm>
        </p:spPr>
        <p:txBody>
          <a:bodyPr/>
          <a:lstStyle/>
          <a:p>
            <a:endParaRPr lang="es-ES"/>
          </a:p>
        </p:txBody>
      </p:sp>
      <p:sp>
        <p:nvSpPr>
          <p:cNvPr id="3" name="Subtitle 2"/>
          <p:cNvSpPr txBox="1">
            <a:spLocks noGrp="1"/>
          </p:cNvSpPr>
          <p:nvPr>
            <p:ph type="subTitle" idx="4294967295"/>
          </p:nvPr>
        </p:nvSpPr>
        <p:spPr>
          <a:xfrm>
            <a:off x="503999" y="1116360"/>
            <a:ext cx="9071640" cy="5689800"/>
          </a:xfrm>
        </p:spPr>
        <p:txBody>
          <a:bodyPr anchor="t" anchorCtr="0"/>
          <a:lstStyle/>
          <a:p>
            <a:pPr lvl="0" algn="l"/>
            <a:endParaRPr lang="es-ES" sz="3200" b="0" dirty="0">
              <a:latin typeface="Source Sans Pro Light" pitchFamily="34"/>
            </a:endParaRPr>
          </a:p>
          <a:p>
            <a:pPr lvl="0" algn="l"/>
            <a:endParaRPr lang="es-ES" sz="3200" b="0" dirty="0">
              <a:latin typeface="Source Sans Pro Light" pitchFamily="34"/>
            </a:endParaRPr>
          </a:p>
          <a:p>
            <a:pPr lvl="0" algn="l"/>
            <a:endParaRPr lang="es-ES" sz="3200" b="0" dirty="0">
              <a:latin typeface="Source Sans Pro Light" pitchFamily="34"/>
            </a:endParaRPr>
          </a:p>
          <a:p>
            <a:pPr lvl="0" algn="l"/>
            <a:endParaRPr lang="es-ES" sz="3200" b="0" dirty="0">
              <a:latin typeface="Source Sans Pro Light" pitchFamily="34"/>
            </a:endParaRPr>
          </a:p>
          <a:p>
            <a:pPr lvl="0" algn="l"/>
            <a:endParaRPr lang="es-ES" sz="3200" b="0" dirty="0">
              <a:latin typeface="Source Sans Pro Light" pitchFamily="34"/>
            </a:endParaRPr>
          </a:p>
          <a:p>
            <a:pPr lvl="0" algn="l"/>
            <a:endParaRPr lang="es-ES" sz="3200" b="0" dirty="0">
              <a:latin typeface="Source Sans Pro Light" pitchFamily="34"/>
            </a:endParaRPr>
          </a:p>
          <a:p>
            <a:pPr lvl="0" algn="l"/>
            <a:endParaRPr lang="es-ES" sz="3200" b="0" dirty="0">
              <a:latin typeface="Source Sans Pro Light" pitchFamily="34"/>
            </a:endParaRPr>
          </a:p>
          <a:p>
            <a:pPr lvl="0" algn="l"/>
            <a:endParaRPr lang="es-ES" sz="3200" b="0" dirty="0">
              <a:latin typeface="Source Sans Pro Light" pitchFamily="34"/>
            </a:endParaRPr>
          </a:p>
          <a:p>
            <a:pPr lvl="0" algn="l"/>
            <a:endParaRPr lang="es-ES" sz="3200" b="0" dirty="0">
              <a:latin typeface="Source Sans Pro Light" pitchFamily="34"/>
            </a:endParaRPr>
          </a:p>
          <a:p>
            <a:pPr lvl="0" algn="ctr"/>
            <a:r>
              <a:rPr lang="es-ES" sz="3200" dirty="0">
                <a:latin typeface="Source Sans Pro Light" pitchFamily="34"/>
              </a:rPr>
              <a:t>USAMOS LA TECNOLOGÍA SANAMENTE</a:t>
            </a:r>
          </a:p>
          <a:p>
            <a:pPr lvl="0" algn="ctr"/>
            <a:endParaRPr lang="es-ES" sz="3200" dirty="0">
              <a:latin typeface="Source Sans Pro Light" pitchFamily="34"/>
            </a:endParaRPr>
          </a:p>
          <a:p>
            <a:pPr lvl="0" algn="ctr"/>
            <a:r>
              <a:rPr lang="es-ES" sz="3200" dirty="0">
                <a:latin typeface="Source Sans Pro Light" pitchFamily="34"/>
              </a:rPr>
              <a:t>Un programa de aprendizaje y servicio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1704780" y="832230"/>
            <a:ext cx="6464520" cy="3945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503999" y="301320"/>
            <a:ext cx="9071640" cy="1262160"/>
          </a:xfrm>
        </p:spPr>
        <p:txBody>
          <a:bodyPr/>
          <a:lstStyle/>
          <a:p>
            <a:endParaRPr lang="es-ES"/>
          </a:p>
        </p:txBody>
      </p:sp>
      <p:sp>
        <p:nvSpPr>
          <p:cNvPr id="3" name="Subtitle 2"/>
          <p:cNvSpPr txBox="1">
            <a:spLocks noGrp="1"/>
          </p:cNvSpPr>
          <p:nvPr>
            <p:ph type="subTitle" idx="4294967295"/>
          </p:nvPr>
        </p:nvSpPr>
        <p:spPr>
          <a:xfrm>
            <a:off x="503999" y="1769040"/>
            <a:ext cx="9071640" cy="4384440"/>
          </a:xfrm>
        </p:spPr>
        <p:txBody>
          <a:bodyPr anchor="t" anchorCtr="0"/>
          <a:lstStyle/>
          <a:p>
            <a:pPr lvl="0" algn="l"/>
            <a:endParaRPr lang="es-ES" sz="3200" b="0" dirty="0">
              <a:latin typeface="Source Sans Pro Light" pitchFamily="34"/>
            </a:endParaRPr>
          </a:p>
          <a:p>
            <a:pPr lvl="0" algn="l"/>
            <a:endParaRPr lang="es-ES" sz="3200" b="0" dirty="0">
              <a:latin typeface="Source Sans Pro Light" pitchFamily="34"/>
            </a:endParaRPr>
          </a:p>
          <a:p>
            <a:pPr lvl="0" algn="ctr"/>
            <a:r>
              <a:rPr lang="es-ES" sz="4800" b="0" dirty="0" smtClean="0">
                <a:latin typeface="Source Sans Pro Light" pitchFamily="34"/>
              </a:rPr>
              <a:t>SEGURIDAD EN INTERNET</a:t>
            </a:r>
          </a:p>
          <a:p>
            <a:pPr lvl="0" algn="ctr"/>
            <a:r>
              <a:rPr lang="es-ES" sz="1800" b="0" dirty="0" smtClean="0">
                <a:latin typeface="Source Sans Pro Light" pitchFamily="34"/>
              </a:rPr>
              <a:t>(COMO PROTEGERME)</a:t>
            </a:r>
          </a:p>
          <a:p>
            <a:pPr lvl="0" algn="l"/>
            <a:endParaRPr lang="es-ES" sz="3200" b="0" dirty="0">
              <a:latin typeface="Source Sans Pro Light" pitchFamily="34"/>
            </a:endParaRPr>
          </a:p>
          <a:p>
            <a:pPr lvl="0" algn="ctr"/>
            <a:r>
              <a:rPr lang="es-ES" sz="3200" dirty="0">
                <a:latin typeface="Source Sans Pro Light" pitchFamily="34"/>
              </a:rPr>
              <a:t> </a:t>
            </a:r>
            <a:r>
              <a:rPr lang="es-ES" sz="3200" dirty="0" smtClean="0">
                <a:latin typeface="Source Sans Pro Light" pitchFamily="34"/>
              </a:rPr>
              <a:t>Tú </a:t>
            </a:r>
            <a:r>
              <a:rPr lang="es-ES" sz="3200" dirty="0">
                <a:latin typeface="Source Sans Pro Light" pitchFamily="34"/>
              </a:rPr>
              <a:t>eres tu mayor antivirus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2951999" y="216000"/>
            <a:ext cx="4209840" cy="2239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503999" y="301320"/>
            <a:ext cx="9071640" cy="1262160"/>
          </a:xfrm>
        </p:spPr>
        <p:txBody>
          <a:bodyPr/>
          <a:lstStyle/>
          <a:p>
            <a:endParaRPr lang="es-ES"/>
          </a:p>
        </p:txBody>
      </p:sp>
      <p:sp>
        <p:nvSpPr>
          <p:cNvPr id="3" name="Subtitle 2"/>
          <p:cNvSpPr txBox="1">
            <a:spLocks noGrp="1"/>
          </p:cNvSpPr>
          <p:nvPr>
            <p:ph type="subTitle" idx="4294967295"/>
          </p:nvPr>
        </p:nvSpPr>
        <p:spPr>
          <a:xfrm>
            <a:off x="503999" y="1769040"/>
            <a:ext cx="9071640" cy="4384440"/>
          </a:xfrm>
        </p:spPr>
        <p:txBody>
          <a:bodyPr anchor="t" anchorCtr="0"/>
          <a:lstStyle/>
          <a:p>
            <a:pPr lvl="0" algn="l"/>
            <a:endParaRPr lang="es-ES" sz="3200" b="0" dirty="0">
              <a:latin typeface="Source Sans Pro Light" pitchFamily="34"/>
            </a:endParaRPr>
          </a:p>
          <a:p>
            <a:pPr lvl="0" algn="l"/>
            <a:r>
              <a:rPr lang="es-ES" sz="3200" b="0" dirty="0" smtClean="0">
                <a:latin typeface="Source Sans Pro Light" pitchFamily="34"/>
              </a:rPr>
              <a:t>IDEAS CLAVE:</a:t>
            </a:r>
          </a:p>
          <a:p>
            <a:pPr marL="457200" lvl="0" indent="-457200" algn="l">
              <a:buFont typeface="Arial" charset="0"/>
              <a:buChar char="•"/>
            </a:pPr>
            <a:r>
              <a:rPr lang="es-ES" sz="2400" b="0" dirty="0" smtClean="0"/>
              <a:t>Usar app y visitar páginas conocidas y que cumplan protocolos de seguridad básicos</a:t>
            </a:r>
            <a:r>
              <a:rPr lang="es-ES" sz="2400" b="0" dirty="0"/>
              <a:t> </a:t>
            </a:r>
            <a:endParaRPr lang="es-ES" sz="2400" b="0" dirty="0" smtClean="0"/>
          </a:p>
          <a:p>
            <a:pPr marL="457200" lvl="0" indent="-457200" algn="l">
              <a:buFont typeface="Arial" charset="0"/>
              <a:buChar char="•"/>
            </a:pPr>
            <a:r>
              <a:rPr lang="es-ES" sz="2400" b="0" dirty="0"/>
              <a:t> </a:t>
            </a:r>
            <a:r>
              <a:rPr lang="es-ES" sz="2400" b="0" dirty="0" smtClean="0"/>
              <a:t>Instalar </a:t>
            </a:r>
            <a:r>
              <a:rPr lang="es-ES" sz="2400" b="0" dirty="0"/>
              <a:t>un código de acceso en el </a:t>
            </a:r>
            <a:r>
              <a:rPr lang="es-ES" sz="2400" b="0" dirty="0" smtClean="0"/>
              <a:t>móvil</a:t>
            </a:r>
          </a:p>
          <a:p>
            <a:pPr marL="457200" lvl="0" indent="-457200" algn="l">
              <a:buFont typeface="Arial" charset="0"/>
              <a:buChar char="•"/>
            </a:pPr>
            <a:r>
              <a:rPr lang="es-ES" sz="2400" b="0" dirty="0" smtClean="0"/>
              <a:t>Contraseñas seguras y cambiarlas con frecuencia</a:t>
            </a:r>
          </a:p>
          <a:p>
            <a:pPr marL="457200" lvl="0" indent="-457200" algn="l">
              <a:buFont typeface="Arial" charset="0"/>
              <a:buChar char="•"/>
            </a:pPr>
            <a:r>
              <a:rPr lang="es-ES" sz="2400" b="0" dirty="0" smtClean="0"/>
              <a:t>Tener </a:t>
            </a:r>
            <a:r>
              <a:rPr lang="es-ES" sz="2400" b="0" dirty="0"/>
              <a:t>bien configurados </a:t>
            </a:r>
            <a:r>
              <a:rPr lang="es-ES" sz="2400" b="0" dirty="0" smtClean="0"/>
              <a:t>tus </a:t>
            </a:r>
            <a:r>
              <a:rPr lang="es-ES" sz="2400" b="0" dirty="0"/>
              <a:t>perfiles, cerrados a </a:t>
            </a:r>
            <a:r>
              <a:rPr lang="es-ES" sz="2400" b="0" dirty="0" smtClean="0"/>
              <a:t>tu </a:t>
            </a:r>
            <a:r>
              <a:rPr lang="es-ES" sz="2400" b="0" dirty="0"/>
              <a:t>círculo </a:t>
            </a:r>
            <a:r>
              <a:rPr lang="es-ES" sz="2400" b="0" dirty="0" smtClean="0"/>
              <a:t>personal.</a:t>
            </a:r>
          </a:p>
          <a:p>
            <a:pPr marL="457200" lvl="0" indent="-457200" algn="l">
              <a:buFont typeface="Arial" charset="0"/>
              <a:buChar char="•"/>
            </a:pPr>
            <a:r>
              <a:rPr lang="es-ES_tradnl" sz="2400" b="0" dirty="0"/>
              <a:t>Instalar 'apps' rastreadoras de móvil y '</a:t>
            </a:r>
            <a:r>
              <a:rPr lang="es-ES_tradnl" sz="2400" b="0" dirty="0" err="1"/>
              <a:t>tablet</a:t>
            </a:r>
            <a:r>
              <a:rPr lang="es-ES_tradnl" sz="2400" b="0" dirty="0"/>
              <a:t>' que permitan recuperar el contenido en caso de extravío.</a:t>
            </a:r>
            <a:endParaRPr lang="es-ES" sz="2400" b="0" dirty="0" smtClean="0"/>
          </a:p>
          <a:p>
            <a:pPr marL="457200" lvl="0" indent="-457200" algn="l">
              <a:buFont typeface="Arial" charset="0"/>
              <a:buChar char="•"/>
            </a:pPr>
            <a:endParaRPr lang="es-ES" sz="3200" b="0" dirty="0">
              <a:latin typeface="Source Sans Pro Light" pitchFamily="34"/>
            </a:endParaRPr>
          </a:p>
          <a:p>
            <a:pPr lvl="0" algn="ctr"/>
            <a:r>
              <a:rPr lang="es-ES" sz="3200" dirty="0">
                <a:latin typeface="Source Sans Pro Light" pitchFamily="34"/>
              </a:rPr>
              <a:t>          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2951999" y="216000"/>
            <a:ext cx="4209840" cy="2239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503999" y="301320"/>
            <a:ext cx="9071640" cy="1262160"/>
          </a:xfrm>
        </p:spPr>
        <p:txBody>
          <a:bodyPr/>
          <a:lstStyle/>
          <a:p>
            <a:endParaRPr lang="es-ES"/>
          </a:p>
        </p:txBody>
      </p:sp>
      <p:sp>
        <p:nvSpPr>
          <p:cNvPr id="3" name="Subtitle 2"/>
          <p:cNvSpPr txBox="1">
            <a:spLocks noGrp="1"/>
          </p:cNvSpPr>
          <p:nvPr>
            <p:ph type="subTitle" idx="4294967295"/>
          </p:nvPr>
        </p:nvSpPr>
        <p:spPr>
          <a:xfrm>
            <a:off x="503999" y="1769040"/>
            <a:ext cx="9071640" cy="4951800"/>
          </a:xfrm>
        </p:spPr>
        <p:txBody>
          <a:bodyPr anchor="t" anchorCtr="0"/>
          <a:lstStyle/>
          <a:p>
            <a:pPr lvl="0" algn="l"/>
            <a:endParaRPr lang="es-ES" sz="3200" b="0" dirty="0">
              <a:latin typeface="Source Sans Pro Light" pitchFamily="34"/>
            </a:endParaRPr>
          </a:p>
          <a:p>
            <a:pPr lvl="0" algn="l"/>
            <a:r>
              <a:rPr lang="es-ES" sz="3200" b="0" dirty="0">
                <a:latin typeface="Source Sans Pro Light" pitchFamily="34"/>
              </a:rPr>
              <a:t>IDEAS CLAVE:</a:t>
            </a:r>
          </a:p>
          <a:p>
            <a:pPr marL="457200" indent="-457200">
              <a:buFont typeface="Arial" charset="0"/>
              <a:buChar char="•"/>
            </a:pPr>
            <a:r>
              <a:rPr lang="es-ES" b="0" dirty="0"/>
              <a:t>Usar </a:t>
            </a:r>
            <a:r>
              <a:rPr lang="es-ES" b="0" dirty="0" smtClean="0"/>
              <a:t>un buen antivirus</a:t>
            </a:r>
            <a:endParaRPr lang="es-ES" b="0" dirty="0"/>
          </a:p>
          <a:p>
            <a:pPr marL="457200" indent="-457200">
              <a:buFont typeface="Arial" charset="0"/>
              <a:buChar char="•"/>
            </a:pPr>
            <a:r>
              <a:rPr lang="es-ES" b="0" dirty="0" smtClean="0"/>
              <a:t>Cuando no hemos identificados en un servicio online, siempre cerrar sesión.</a:t>
            </a:r>
            <a:endParaRPr lang="es-ES" b="0" dirty="0"/>
          </a:p>
          <a:p>
            <a:pPr marL="457200" indent="-457200">
              <a:buFont typeface="Arial" charset="0"/>
              <a:buChar char="•"/>
            </a:pPr>
            <a:r>
              <a:rPr lang="es-ES" b="0" dirty="0"/>
              <a:t>Tener bien configurados tus perfiles, cerrados a tu círculo personal</a:t>
            </a:r>
            <a:r>
              <a:rPr lang="es-ES" b="0" dirty="0" smtClean="0"/>
              <a:t>.</a:t>
            </a:r>
          </a:p>
          <a:p>
            <a:pPr marL="285750" indent="-285750" fontAlgn="base">
              <a:buFont typeface="Arial" charset="0"/>
              <a:buChar char="•"/>
            </a:pPr>
            <a:r>
              <a:rPr lang="es-ES" b="0" dirty="0" smtClean="0"/>
              <a:t>  WEBCAM, Hay </a:t>
            </a:r>
            <a:r>
              <a:rPr lang="es-ES" b="0" dirty="0"/>
              <a:t>que poner especial atención a este aparato: es recomendable poner un parche, tirita o celo para taparla y así prevenir el uso ajeno de la 'webcam' en ordenadores y portátiles.</a:t>
            </a:r>
          </a:p>
          <a:p>
            <a:pPr marL="285750" indent="-285750" fontAlgn="base">
              <a:buFont typeface="Arial" charset="0"/>
              <a:buChar char="•"/>
            </a:pPr>
            <a:endParaRPr lang="es-ES" sz="1400" b="0" dirty="0"/>
          </a:p>
          <a:p>
            <a:pPr lvl="0" algn="l"/>
            <a:endParaRPr lang="es-ES" sz="3200" b="0" dirty="0">
              <a:latin typeface="Source Sans Pro Light" pitchFamily="34"/>
            </a:endParaRPr>
          </a:p>
          <a:p>
            <a:pPr lvl="0" algn="ctr"/>
            <a:endParaRPr lang="es-ES" sz="3200" dirty="0">
              <a:latin typeface="Source Sans Pro Light" pitchFamily="34"/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2951999" y="216000"/>
            <a:ext cx="4209840" cy="2239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alizari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</TotalTime>
  <Words>140</Words>
  <Application>Microsoft Office PowerPoint</Application>
  <PresentationFormat>Personalizado</PresentationFormat>
  <Paragraphs>47</Paragraphs>
  <Slides>4</Slides>
  <Notes>4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Títulos de diapositiva</vt:lpstr>
      </vt:variant>
      <vt:variant>
        <vt:i4>4</vt:i4>
      </vt:variant>
    </vt:vector>
  </HeadingPairs>
  <TitlesOfParts>
    <vt:vector size="6" baseType="lpstr">
      <vt:lpstr>Default</vt:lpstr>
      <vt:lpstr>alizarin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Usuario</dc:creator>
  <cp:lastModifiedBy>Usuario</cp:lastModifiedBy>
  <cp:revision>13</cp:revision>
  <dcterms:created xsi:type="dcterms:W3CDTF">2016-11-06T12:30:29Z</dcterms:created>
  <dcterms:modified xsi:type="dcterms:W3CDTF">2017-03-16T09:34:22Z</dcterms:modified>
</cp:coreProperties>
</file>