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Default Extension="tiff" ContentType="image/tiff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70" r:id="rId13"/>
    <p:sldId id="272" r:id="rId14"/>
    <p:sldId id="273" r:id="rId15"/>
    <p:sldId id="274" r:id="rId16"/>
    <p:sldId id="275" r:id="rId17"/>
    <p:sldId id="277" r:id="rId18"/>
    <p:sldId id="279" r:id="rId19"/>
    <p:sldId id="280" r:id="rId20"/>
    <p:sldId id="281" r:id="rId21"/>
  </p:sldIdLst>
  <p:sldSz cx="12192000" cy="6858000"/>
  <p:notesSz cx="6858000" cy="9144000"/>
  <p:defaultTextStyle>
    <a:defPPr>
      <a:defRPr lang="en-US">
        <a:uFillTx/>
      </a:defRPr>
    </a:defPPr>
    <a:lvl1pPr marL="0" algn="l" defTabSz="4572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830"/>
    <p:restoredTop sz="94663"/>
  </p:normalViewPr>
  <p:slideViewPr>
    <p:cSldViewPr snapToGrid="0" snapToObjects="1">
      <p:cViewPr varScale="1">
        <p:scale>
          <a:sx n="73" d="100"/>
          <a:sy n="73" d="100"/>
        </p:scale>
        <p:origin x="-26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hyperlink" Target="https://live.etwinning.net/" TargetMode="External"/><Relationship Id="rId2" Type="http://schemas.openxmlformats.org/officeDocument/2006/relationships/hyperlink" Target="https://www.etwinning.net/es/pub/preregister.cfm" TargetMode="External"/><Relationship Id="rId1" Type="http://schemas.openxmlformats.org/officeDocument/2006/relationships/hyperlink" Target="https://www.etwinning.net/es/pub/index.htm" TargetMode="External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twinning.net/es/pub/index.htm" TargetMode="External"/><Relationship Id="rId2" Type="http://schemas.openxmlformats.org/officeDocument/2006/relationships/hyperlink" Target="https://www.etwinning.net/es/pub/preregister.cfm" TargetMode="External"/><Relationship Id="rId1" Type="http://schemas.openxmlformats.org/officeDocument/2006/relationships/hyperlink" Target="https://live.etwinning.net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EE06BB-2A80-465B-9440-5273C4A77FB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AE5E396-AB5A-4185-880D-D1CC25B303F6}">
      <dgm:prSet custT="1"/>
      <dgm:spPr/>
      <dgm:t>
        <a:bodyPr/>
        <a:lstStyle/>
        <a:p>
          <a:pPr rtl="0"/>
          <a:r>
            <a:rPr lang="es-ES" sz="4000" dirty="0">
              <a:solidFill>
                <a:srgbClr val="002060"/>
              </a:solidFill>
            </a:rPr>
            <a:t>¿Qué objetivos tiene?</a:t>
          </a:r>
        </a:p>
      </dgm:t>
    </dgm:pt>
    <dgm:pt modelId="{2F2AD120-7664-4F41-A87F-48A68BD2DEDC}" type="parTrans" cxnId="{DC87929D-5899-4589-BF78-0AC18DCB1E03}">
      <dgm:prSet/>
      <dgm:spPr/>
      <dgm:t>
        <a:bodyPr/>
        <a:lstStyle/>
        <a:p>
          <a:endParaRPr lang="es-ES"/>
        </a:p>
      </dgm:t>
    </dgm:pt>
    <dgm:pt modelId="{2DF5DEEE-947D-4CAA-8A4A-C4BFF18D8697}" type="sibTrans" cxnId="{DC87929D-5899-4589-BF78-0AC18DCB1E03}">
      <dgm:prSet/>
      <dgm:spPr/>
      <dgm:t>
        <a:bodyPr/>
        <a:lstStyle/>
        <a:p>
          <a:endParaRPr lang="es-ES"/>
        </a:p>
      </dgm:t>
    </dgm:pt>
    <dgm:pt modelId="{EC116E2C-B8DF-4934-B725-67D093A76E4F}" type="pres">
      <dgm:prSet presAssocID="{6CEE06BB-2A80-465B-9440-5273C4A77FB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E502202F-BC67-41E0-A5F0-0F511F88DAAC}" type="pres">
      <dgm:prSet presAssocID="{1AE5E396-AB5A-4185-880D-D1CC25B303F6}" presName="parentLin" presStyleCnt="0"/>
      <dgm:spPr/>
    </dgm:pt>
    <dgm:pt modelId="{3C132585-0D5B-4AC7-99C9-A581C47C82C3}" type="pres">
      <dgm:prSet presAssocID="{1AE5E396-AB5A-4185-880D-D1CC25B303F6}" presName="parentLeftMargin" presStyleLbl="node1" presStyleIdx="0" presStyleCnt="1"/>
      <dgm:spPr/>
      <dgm:t>
        <a:bodyPr/>
        <a:lstStyle/>
        <a:p>
          <a:endParaRPr lang="es-ES_tradnl"/>
        </a:p>
      </dgm:t>
    </dgm:pt>
    <dgm:pt modelId="{AFDB5495-BAA3-409C-837C-98F1520899B4}" type="pres">
      <dgm:prSet presAssocID="{1AE5E396-AB5A-4185-880D-D1CC25B303F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0C2F92A9-41F2-47EB-A055-3415F4A6BDFF}" type="pres">
      <dgm:prSet presAssocID="{1AE5E396-AB5A-4185-880D-D1CC25B303F6}" presName="negativeSpace" presStyleCnt="0"/>
      <dgm:spPr/>
    </dgm:pt>
    <dgm:pt modelId="{6B97540D-66F9-4625-B9AB-A97C48E17994}" type="pres">
      <dgm:prSet presAssocID="{1AE5E396-AB5A-4185-880D-D1CC25B303F6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46599F92-2930-41B1-A559-905E69A00F71}" type="presOf" srcId="{1AE5E396-AB5A-4185-880D-D1CC25B303F6}" destId="{AFDB5495-BAA3-409C-837C-98F1520899B4}" srcOrd="1" destOrd="0" presId="urn:microsoft.com/office/officeart/2005/8/layout/list1"/>
    <dgm:cxn modelId="{673ACCA2-518B-4192-9FC4-D9AD37F3063B}" type="presOf" srcId="{6CEE06BB-2A80-465B-9440-5273C4A77FBF}" destId="{EC116E2C-B8DF-4934-B725-67D093A76E4F}" srcOrd="0" destOrd="0" presId="urn:microsoft.com/office/officeart/2005/8/layout/list1"/>
    <dgm:cxn modelId="{380602EC-2BD4-41B7-8C02-607786AF33AA}" type="presOf" srcId="{1AE5E396-AB5A-4185-880D-D1CC25B303F6}" destId="{3C132585-0D5B-4AC7-99C9-A581C47C82C3}" srcOrd="0" destOrd="0" presId="urn:microsoft.com/office/officeart/2005/8/layout/list1"/>
    <dgm:cxn modelId="{DC87929D-5899-4589-BF78-0AC18DCB1E03}" srcId="{6CEE06BB-2A80-465B-9440-5273C4A77FBF}" destId="{1AE5E396-AB5A-4185-880D-D1CC25B303F6}" srcOrd="0" destOrd="0" parTransId="{2F2AD120-7664-4F41-A87F-48A68BD2DEDC}" sibTransId="{2DF5DEEE-947D-4CAA-8A4A-C4BFF18D8697}"/>
    <dgm:cxn modelId="{9CB8F926-D6CB-4F02-BADD-88FBD060ECD6}" type="presParOf" srcId="{EC116E2C-B8DF-4934-B725-67D093A76E4F}" destId="{E502202F-BC67-41E0-A5F0-0F511F88DAAC}" srcOrd="0" destOrd="0" presId="urn:microsoft.com/office/officeart/2005/8/layout/list1"/>
    <dgm:cxn modelId="{3EF347B9-19A9-4EEE-BE82-409663D9EFB1}" type="presParOf" srcId="{E502202F-BC67-41E0-A5F0-0F511F88DAAC}" destId="{3C132585-0D5B-4AC7-99C9-A581C47C82C3}" srcOrd="0" destOrd="0" presId="urn:microsoft.com/office/officeart/2005/8/layout/list1"/>
    <dgm:cxn modelId="{A111DC2D-9135-4F7F-8464-EC19EC11D58A}" type="presParOf" srcId="{E502202F-BC67-41E0-A5F0-0F511F88DAAC}" destId="{AFDB5495-BAA3-409C-837C-98F1520899B4}" srcOrd="1" destOrd="0" presId="urn:microsoft.com/office/officeart/2005/8/layout/list1"/>
    <dgm:cxn modelId="{5D84B2DF-F781-4666-BB87-0D7D13E97EDD}" type="presParOf" srcId="{EC116E2C-B8DF-4934-B725-67D093A76E4F}" destId="{0C2F92A9-41F2-47EB-A055-3415F4A6BDFF}" srcOrd="1" destOrd="0" presId="urn:microsoft.com/office/officeart/2005/8/layout/list1"/>
    <dgm:cxn modelId="{1D0C3310-96F2-407B-A605-642CBB7F0CEA}" type="presParOf" srcId="{EC116E2C-B8DF-4934-B725-67D093A76E4F}" destId="{6B97540D-66F9-4625-B9AB-A97C48E17994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0C4CDC-182F-4200-A584-15FC716D8071}" type="doc">
      <dgm:prSet loTypeId="urn:microsoft.com/office/officeart/2005/8/layout/cycle4#1" loCatId="relationship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1D39DAE7-3FF6-4D5D-8292-8F320435AD30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es-ES" sz="2200" dirty="0">
              <a:solidFill>
                <a:srgbClr val="002060"/>
              </a:solidFill>
            </a:rPr>
            <a:t>Fomentar la colaboración escolar en Europa</a:t>
          </a:r>
        </a:p>
      </dgm:t>
    </dgm:pt>
    <dgm:pt modelId="{966ABE56-97F5-4349-9F85-B95ECDE117BE}" type="parTrans" cxnId="{B6D0B3B6-1057-434D-B373-DBE318E34458}">
      <dgm:prSet/>
      <dgm:spPr/>
      <dgm:t>
        <a:bodyPr/>
        <a:lstStyle/>
        <a:p>
          <a:endParaRPr lang="es-ES"/>
        </a:p>
      </dgm:t>
    </dgm:pt>
    <dgm:pt modelId="{A7F12848-FCF7-4E57-B95C-7680107DB23B}" type="sibTrans" cxnId="{B6D0B3B6-1057-434D-B373-DBE318E34458}">
      <dgm:prSet/>
      <dgm:spPr/>
      <dgm:t>
        <a:bodyPr/>
        <a:lstStyle/>
        <a:p>
          <a:endParaRPr lang="es-ES"/>
        </a:p>
      </dgm:t>
    </dgm:pt>
    <dgm:pt modelId="{E9800E10-BCB4-4C8A-B736-BD644B9AACF8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s-ES" sz="1700" b="1" dirty="0">
              <a:solidFill>
                <a:srgbClr val="002060"/>
              </a:solidFill>
            </a:rPr>
            <a:t>Facilitar el contacto, el intercambio de ideas y el trabajo colaborativo entre profesores y alumnos de los países participantes</a:t>
          </a:r>
        </a:p>
      </dgm:t>
    </dgm:pt>
    <dgm:pt modelId="{3CAF6F59-5E5B-4430-9CA3-24BBB99F2269}" type="parTrans" cxnId="{265DD6D7-0184-4A41-9703-B3002E486826}">
      <dgm:prSet/>
      <dgm:spPr/>
      <dgm:t>
        <a:bodyPr/>
        <a:lstStyle/>
        <a:p>
          <a:endParaRPr lang="es-ES"/>
        </a:p>
      </dgm:t>
    </dgm:pt>
    <dgm:pt modelId="{AE8893A8-1756-461F-90B0-8EB16503E9E7}" type="sibTrans" cxnId="{265DD6D7-0184-4A41-9703-B3002E486826}">
      <dgm:prSet/>
      <dgm:spPr/>
      <dgm:t>
        <a:bodyPr/>
        <a:lstStyle/>
        <a:p>
          <a:endParaRPr lang="es-ES"/>
        </a:p>
      </dgm:t>
    </dgm:pt>
    <dgm:pt modelId="{5E732B83-E4D5-4C96-AF89-19B97698774A}">
      <dgm:prSet custT="1"/>
      <dgm:spPr>
        <a:solidFill>
          <a:srgbClr val="7A81FF"/>
        </a:solidFill>
      </dgm:spPr>
      <dgm:t>
        <a:bodyPr/>
        <a:lstStyle/>
        <a:p>
          <a:endParaRPr lang="es-ES" sz="2400" b="1" dirty="0">
            <a:solidFill>
              <a:srgbClr val="002060"/>
            </a:solidFill>
          </a:endParaRPr>
        </a:p>
        <a:p>
          <a:r>
            <a:rPr lang="es-ES" sz="2400" b="1" dirty="0">
              <a:solidFill>
                <a:srgbClr val="002060"/>
              </a:solidFill>
            </a:rPr>
            <a:t>Ofrecer un entorno de formación gratuita en línea</a:t>
          </a:r>
        </a:p>
      </dgm:t>
    </dgm:pt>
    <dgm:pt modelId="{CD5CA20E-C69C-4C09-A593-96407D51CC6E}" type="parTrans" cxnId="{2BEB5CE6-E0C4-42FB-B1D1-F6F9D82DC3E0}">
      <dgm:prSet/>
      <dgm:spPr/>
      <dgm:t>
        <a:bodyPr/>
        <a:lstStyle/>
        <a:p>
          <a:endParaRPr lang="es-ES"/>
        </a:p>
      </dgm:t>
    </dgm:pt>
    <dgm:pt modelId="{C65D0F53-1F10-41AE-9998-9BD18E259641}" type="sibTrans" cxnId="{2BEB5CE6-E0C4-42FB-B1D1-F6F9D82DC3E0}">
      <dgm:prSet/>
      <dgm:spPr/>
      <dgm:t>
        <a:bodyPr/>
        <a:lstStyle/>
        <a:p>
          <a:endParaRPr lang="es-ES"/>
        </a:p>
      </dgm:t>
    </dgm:pt>
    <dgm:pt modelId="{BBC68CBB-8BD3-4594-852A-5C520BEF320F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s-ES" sz="2400" dirty="0"/>
        </a:p>
        <a:p>
          <a:r>
            <a:rPr lang="es-ES" sz="2400" b="1" dirty="0">
              <a:solidFill>
                <a:srgbClr val="002060"/>
              </a:solidFill>
            </a:rPr>
            <a:t>Fomentar el uso de las </a:t>
          </a:r>
          <a:r>
            <a:rPr lang="es-ES" sz="2400" b="1" dirty="0" err="1">
              <a:solidFill>
                <a:srgbClr val="002060"/>
              </a:solidFill>
            </a:rPr>
            <a:t>TiC</a:t>
          </a:r>
          <a:r>
            <a:rPr lang="es-ES" sz="2400" b="1" dirty="0">
              <a:solidFill>
                <a:srgbClr val="002060"/>
              </a:solidFill>
            </a:rPr>
            <a:t> para </a:t>
          </a:r>
          <a:r>
            <a:rPr lang="es-ES" sz="2400" b="1" dirty="0" err="1">
              <a:solidFill>
                <a:srgbClr val="002060"/>
              </a:solidFill>
            </a:rPr>
            <a:t>desarollar</a:t>
          </a:r>
          <a:r>
            <a:rPr lang="es-ES" sz="2400" b="1" dirty="0">
              <a:solidFill>
                <a:srgbClr val="002060"/>
              </a:solidFill>
            </a:rPr>
            <a:t> un proyecto  común</a:t>
          </a:r>
        </a:p>
      </dgm:t>
    </dgm:pt>
    <dgm:pt modelId="{CB852340-B2BE-4EE2-AF7E-CB7F7932564B}" type="parTrans" cxnId="{AFF95754-A34A-4BF2-9D93-4D672583A79C}">
      <dgm:prSet/>
      <dgm:spPr/>
      <dgm:t>
        <a:bodyPr/>
        <a:lstStyle/>
        <a:p>
          <a:endParaRPr lang="es-ES"/>
        </a:p>
      </dgm:t>
    </dgm:pt>
    <dgm:pt modelId="{DF07BFE5-7221-45BD-91AA-C8D110C923C5}" type="sibTrans" cxnId="{AFF95754-A34A-4BF2-9D93-4D672583A79C}">
      <dgm:prSet/>
      <dgm:spPr/>
      <dgm:t>
        <a:bodyPr/>
        <a:lstStyle/>
        <a:p>
          <a:endParaRPr lang="es-ES"/>
        </a:p>
      </dgm:t>
    </dgm:pt>
    <dgm:pt modelId="{F49CD2E9-DC16-46B2-A780-8CE8F39BF92A}" type="pres">
      <dgm:prSet presAssocID="{080C4CDC-182F-4200-A584-15FC716D8071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D8A9DE1E-A8C8-4D62-B865-13519A62FCF7}" type="pres">
      <dgm:prSet presAssocID="{080C4CDC-182F-4200-A584-15FC716D8071}" presName="children" presStyleCnt="0"/>
      <dgm:spPr/>
    </dgm:pt>
    <dgm:pt modelId="{49FEC9BD-A395-4232-97F0-096C28D16B73}" type="pres">
      <dgm:prSet presAssocID="{080C4CDC-182F-4200-A584-15FC716D8071}" presName="childPlaceholder" presStyleCnt="0"/>
      <dgm:spPr/>
    </dgm:pt>
    <dgm:pt modelId="{B16A404E-F19F-4B30-B776-0611529FE094}" type="pres">
      <dgm:prSet presAssocID="{080C4CDC-182F-4200-A584-15FC716D8071}" presName="circle" presStyleCnt="0"/>
      <dgm:spPr/>
    </dgm:pt>
    <dgm:pt modelId="{8B5DDD54-26E2-407A-BF36-129383CAB425}" type="pres">
      <dgm:prSet presAssocID="{080C4CDC-182F-4200-A584-15FC716D8071}" presName="quadrant1" presStyleLbl="node1" presStyleIdx="0" presStyleCnt="4" custScaleX="133100" custScaleY="133100" custLinFactNeighborX="-32290" custLinFactNeighborY="-5363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943C2208-4BC0-4CAE-85FB-D32200E6400C}" type="pres">
      <dgm:prSet presAssocID="{080C4CDC-182F-4200-A584-15FC716D8071}" presName="quadrant2" presStyleLbl="node1" presStyleIdx="1" presStyleCnt="4" custScaleX="135334" custScaleY="136749" custLinFactNeighborX="1139" custLinFactNeighborY="-3931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26B05967-4E4E-4192-BA81-46722664AC33}" type="pres">
      <dgm:prSet presAssocID="{080C4CDC-182F-4200-A584-15FC716D8071}" presName="quadrant3" presStyleLbl="node1" presStyleIdx="2" presStyleCnt="4" custScaleX="133100" custScaleY="133100" custLinFactNeighborX="-341" custLinFactNeighborY="24893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890EEE05-6C4B-4D06-8CD1-908FB27DF6D2}" type="pres">
      <dgm:prSet presAssocID="{080C4CDC-182F-4200-A584-15FC716D8071}" presName="quadrant4" presStyleLbl="node1" presStyleIdx="3" presStyleCnt="4" custScaleX="133100" custScaleY="133100" custLinFactNeighborX="-32290" custLinFactNeighborY="24893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84193171-5552-43D8-B052-8DF27CBA0BD4}" type="pres">
      <dgm:prSet presAssocID="{080C4CDC-182F-4200-A584-15FC716D8071}" presName="quadrantPlaceholder" presStyleCnt="0"/>
      <dgm:spPr/>
    </dgm:pt>
    <dgm:pt modelId="{F5E27655-364B-4AE3-814B-F9F46B13A1B7}" type="pres">
      <dgm:prSet presAssocID="{080C4CDC-182F-4200-A584-15FC716D8071}" presName="center1" presStyleLbl="fgShp" presStyleIdx="0" presStyleCnt="2" custLinFactNeighborX="-45021" custLinFactNeighborY="31862"/>
      <dgm:spPr/>
    </dgm:pt>
    <dgm:pt modelId="{F2BFD4DF-2B70-4804-A2B4-42B3A37C7F98}" type="pres">
      <dgm:prSet presAssocID="{080C4CDC-182F-4200-A584-15FC716D8071}" presName="center2" presStyleLbl="fgShp" presStyleIdx="1" presStyleCnt="2" custLinFactNeighborX="-45021" custLinFactNeighborY="29826"/>
      <dgm:spPr/>
    </dgm:pt>
  </dgm:ptLst>
  <dgm:cxnLst>
    <dgm:cxn modelId="{265DD6D7-0184-4A41-9703-B3002E486826}" srcId="{080C4CDC-182F-4200-A584-15FC716D8071}" destId="{E9800E10-BCB4-4C8A-B736-BD644B9AACF8}" srcOrd="1" destOrd="0" parTransId="{3CAF6F59-5E5B-4430-9CA3-24BBB99F2269}" sibTransId="{AE8893A8-1756-461F-90B0-8EB16503E9E7}"/>
    <dgm:cxn modelId="{B6D0B3B6-1057-434D-B373-DBE318E34458}" srcId="{080C4CDC-182F-4200-A584-15FC716D8071}" destId="{1D39DAE7-3FF6-4D5D-8292-8F320435AD30}" srcOrd="0" destOrd="0" parTransId="{966ABE56-97F5-4349-9F85-B95ECDE117BE}" sibTransId="{A7F12848-FCF7-4E57-B95C-7680107DB23B}"/>
    <dgm:cxn modelId="{F007C858-99EF-4A81-B5CF-4F2DDB632223}" type="presOf" srcId="{BBC68CBB-8BD3-4594-852A-5C520BEF320F}" destId="{890EEE05-6C4B-4D06-8CD1-908FB27DF6D2}" srcOrd="0" destOrd="0" presId="urn:microsoft.com/office/officeart/2005/8/layout/cycle4#1"/>
    <dgm:cxn modelId="{2BEB5CE6-E0C4-42FB-B1D1-F6F9D82DC3E0}" srcId="{080C4CDC-182F-4200-A584-15FC716D8071}" destId="{5E732B83-E4D5-4C96-AF89-19B97698774A}" srcOrd="2" destOrd="0" parTransId="{CD5CA20E-C69C-4C09-A593-96407D51CC6E}" sibTransId="{C65D0F53-1F10-41AE-9998-9BD18E259641}"/>
    <dgm:cxn modelId="{0A0F0DA7-029C-4BC1-B498-6D64AB97D43E}" type="presOf" srcId="{080C4CDC-182F-4200-A584-15FC716D8071}" destId="{F49CD2E9-DC16-46B2-A780-8CE8F39BF92A}" srcOrd="0" destOrd="0" presId="urn:microsoft.com/office/officeart/2005/8/layout/cycle4#1"/>
    <dgm:cxn modelId="{75B13C48-0832-4587-97CF-D14E16226A5D}" type="presOf" srcId="{5E732B83-E4D5-4C96-AF89-19B97698774A}" destId="{26B05967-4E4E-4192-BA81-46722664AC33}" srcOrd="0" destOrd="0" presId="urn:microsoft.com/office/officeart/2005/8/layout/cycle4#1"/>
    <dgm:cxn modelId="{34DB9E62-8ABF-4BD7-BCD6-7B5701997C29}" type="presOf" srcId="{1D39DAE7-3FF6-4D5D-8292-8F320435AD30}" destId="{8B5DDD54-26E2-407A-BF36-129383CAB425}" srcOrd="0" destOrd="0" presId="urn:microsoft.com/office/officeart/2005/8/layout/cycle4#1"/>
    <dgm:cxn modelId="{294C4333-D63E-452E-AD3D-35AE95201F1B}" type="presOf" srcId="{E9800E10-BCB4-4C8A-B736-BD644B9AACF8}" destId="{943C2208-4BC0-4CAE-85FB-D32200E6400C}" srcOrd="0" destOrd="0" presId="urn:microsoft.com/office/officeart/2005/8/layout/cycle4#1"/>
    <dgm:cxn modelId="{AFF95754-A34A-4BF2-9D93-4D672583A79C}" srcId="{080C4CDC-182F-4200-A584-15FC716D8071}" destId="{BBC68CBB-8BD3-4594-852A-5C520BEF320F}" srcOrd="3" destOrd="0" parTransId="{CB852340-B2BE-4EE2-AF7E-CB7F7932564B}" sibTransId="{DF07BFE5-7221-45BD-91AA-C8D110C923C5}"/>
    <dgm:cxn modelId="{962EF9B4-A0AE-4628-B609-65EC62673C17}" type="presParOf" srcId="{F49CD2E9-DC16-46B2-A780-8CE8F39BF92A}" destId="{D8A9DE1E-A8C8-4D62-B865-13519A62FCF7}" srcOrd="0" destOrd="0" presId="urn:microsoft.com/office/officeart/2005/8/layout/cycle4#1"/>
    <dgm:cxn modelId="{60A48ED9-EB4F-4AB6-920F-9CD9FC46CB63}" type="presParOf" srcId="{D8A9DE1E-A8C8-4D62-B865-13519A62FCF7}" destId="{49FEC9BD-A395-4232-97F0-096C28D16B73}" srcOrd="0" destOrd="0" presId="urn:microsoft.com/office/officeart/2005/8/layout/cycle4#1"/>
    <dgm:cxn modelId="{3E973396-1987-40F2-B856-9B9319975A02}" type="presParOf" srcId="{F49CD2E9-DC16-46B2-A780-8CE8F39BF92A}" destId="{B16A404E-F19F-4B30-B776-0611529FE094}" srcOrd="1" destOrd="0" presId="urn:microsoft.com/office/officeart/2005/8/layout/cycle4#1"/>
    <dgm:cxn modelId="{C9587C1A-2F3D-4850-9172-F2CAFA76F4A2}" type="presParOf" srcId="{B16A404E-F19F-4B30-B776-0611529FE094}" destId="{8B5DDD54-26E2-407A-BF36-129383CAB425}" srcOrd="0" destOrd="0" presId="urn:microsoft.com/office/officeart/2005/8/layout/cycle4#1"/>
    <dgm:cxn modelId="{0EA8AE87-0ABD-42EF-BA84-E2C3472785F2}" type="presParOf" srcId="{B16A404E-F19F-4B30-B776-0611529FE094}" destId="{943C2208-4BC0-4CAE-85FB-D32200E6400C}" srcOrd="1" destOrd="0" presId="urn:microsoft.com/office/officeart/2005/8/layout/cycle4#1"/>
    <dgm:cxn modelId="{170C0242-975C-431E-9AB2-CB5B01AAAD31}" type="presParOf" srcId="{B16A404E-F19F-4B30-B776-0611529FE094}" destId="{26B05967-4E4E-4192-BA81-46722664AC33}" srcOrd="2" destOrd="0" presId="urn:microsoft.com/office/officeart/2005/8/layout/cycle4#1"/>
    <dgm:cxn modelId="{05B056ED-2A67-4D9F-A13F-179EAD62C9A9}" type="presParOf" srcId="{B16A404E-F19F-4B30-B776-0611529FE094}" destId="{890EEE05-6C4B-4D06-8CD1-908FB27DF6D2}" srcOrd="3" destOrd="0" presId="urn:microsoft.com/office/officeart/2005/8/layout/cycle4#1"/>
    <dgm:cxn modelId="{B7979DD7-9FD9-4018-8737-8ED4EE40D0B9}" type="presParOf" srcId="{B16A404E-F19F-4B30-B776-0611529FE094}" destId="{84193171-5552-43D8-B052-8DF27CBA0BD4}" srcOrd="4" destOrd="0" presId="urn:microsoft.com/office/officeart/2005/8/layout/cycle4#1"/>
    <dgm:cxn modelId="{04860F5B-5293-4DFA-B75C-10B01D623152}" type="presParOf" srcId="{F49CD2E9-DC16-46B2-A780-8CE8F39BF92A}" destId="{F5E27655-364B-4AE3-814B-F9F46B13A1B7}" srcOrd="2" destOrd="0" presId="urn:microsoft.com/office/officeart/2005/8/layout/cycle4#1"/>
    <dgm:cxn modelId="{B1E8A9D8-55C0-4442-A4FA-DE5962859CAC}" type="presParOf" srcId="{F49CD2E9-DC16-46B2-A780-8CE8F39BF92A}" destId="{F2BFD4DF-2B70-4804-A2B4-42B3A37C7F98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B5BBA4-D12C-4851-803F-56401BE82FDC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C61B4BE5-611D-458A-9816-727B847B4313}">
      <dgm:prSet phldrT="[Texto]"/>
      <dgm:spPr/>
      <dgm:t>
        <a:bodyPr/>
        <a:lstStyle/>
        <a:p>
          <a:r>
            <a:rPr lang="es-ES" dirty="0"/>
            <a:t>COMUNICARNOS</a:t>
          </a:r>
        </a:p>
      </dgm:t>
    </dgm:pt>
    <dgm:pt modelId="{330CC893-E825-4990-ADA8-918C283B1D5F}" type="parTrans" cxnId="{912EBDEB-D9DB-4F62-9ED1-970C10AAC909}">
      <dgm:prSet/>
      <dgm:spPr/>
      <dgm:t>
        <a:bodyPr/>
        <a:lstStyle/>
        <a:p>
          <a:endParaRPr lang="es-ES"/>
        </a:p>
      </dgm:t>
    </dgm:pt>
    <dgm:pt modelId="{42617F21-B5A4-44BF-8A6B-D9B3FFF9BAD1}" type="sibTrans" cxnId="{912EBDEB-D9DB-4F62-9ED1-970C10AAC909}">
      <dgm:prSet/>
      <dgm:spPr/>
      <dgm:t>
        <a:bodyPr/>
        <a:lstStyle/>
        <a:p>
          <a:endParaRPr lang="es-ES"/>
        </a:p>
      </dgm:t>
    </dgm:pt>
    <dgm:pt modelId="{A3574810-89B6-4258-848F-830DC6D80D8B}">
      <dgm:prSet phldrT="[Texto]"/>
      <dgm:spPr/>
      <dgm:t>
        <a:bodyPr/>
        <a:lstStyle/>
        <a:p>
          <a:r>
            <a:rPr lang="es-ES" dirty="0"/>
            <a:t>COLABORAR</a:t>
          </a:r>
        </a:p>
      </dgm:t>
    </dgm:pt>
    <dgm:pt modelId="{A01B4E24-E6DE-435D-8173-E17BF10038BD}" type="parTrans" cxnId="{3A533EFB-C3BB-4912-983E-5966D4A580A1}">
      <dgm:prSet/>
      <dgm:spPr/>
      <dgm:t>
        <a:bodyPr/>
        <a:lstStyle/>
        <a:p>
          <a:endParaRPr lang="es-ES"/>
        </a:p>
      </dgm:t>
    </dgm:pt>
    <dgm:pt modelId="{E384BCB5-0882-4918-9267-4848026E1D3F}" type="sibTrans" cxnId="{3A533EFB-C3BB-4912-983E-5966D4A580A1}">
      <dgm:prSet/>
      <dgm:spPr/>
      <dgm:t>
        <a:bodyPr/>
        <a:lstStyle/>
        <a:p>
          <a:endParaRPr lang="es-ES"/>
        </a:p>
      </dgm:t>
    </dgm:pt>
    <dgm:pt modelId="{F6E0334A-A8A8-4947-B0FE-3AC30DCAC739}">
      <dgm:prSet phldrT="[Texto]"/>
      <dgm:spPr/>
      <dgm:t>
        <a:bodyPr/>
        <a:lstStyle/>
        <a:p>
          <a:r>
            <a:rPr lang="es-ES" dirty="0"/>
            <a:t>DESARROLLAR PROYECTOS</a:t>
          </a:r>
        </a:p>
      </dgm:t>
    </dgm:pt>
    <dgm:pt modelId="{66053969-5E19-4FF7-B21E-403167DFD7C7}" type="parTrans" cxnId="{F5D730F6-4274-4305-BB5A-B213C6121411}">
      <dgm:prSet/>
      <dgm:spPr/>
      <dgm:t>
        <a:bodyPr/>
        <a:lstStyle/>
        <a:p>
          <a:endParaRPr lang="es-ES"/>
        </a:p>
      </dgm:t>
    </dgm:pt>
    <dgm:pt modelId="{9997DDCC-8E5D-45E3-8ADF-D6ED124BD6C5}" type="sibTrans" cxnId="{F5D730F6-4274-4305-BB5A-B213C6121411}">
      <dgm:prSet/>
      <dgm:spPr/>
      <dgm:t>
        <a:bodyPr/>
        <a:lstStyle/>
        <a:p>
          <a:endParaRPr lang="es-ES"/>
        </a:p>
      </dgm:t>
    </dgm:pt>
    <dgm:pt modelId="{6460BE3C-27E2-44AD-882D-13AB383F6D0A}" type="pres">
      <dgm:prSet presAssocID="{70B5BBA4-D12C-4851-803F-56401BE82FDC}" presName="linearFlow" presStyleCnt="0">
        <dgm:presLayoutVars>
          <dgm:dir/>
          <dgm:resizeHandles val="exact"/>
        </dgm:presLayoutVars>
      </dgm:prSet>
      <dgm:spPr/>
    </dgm:pt>
    <dgm:pt modelId="{43B975FA-CBF7-44D6-A3B3-90EF52E537EF}" type="pres">
      <dgm:prSet presAssocID="{C61B4BE5-611D-458A-9816-727B847B4313}" presName="composite" presStyleCnt="0"/>
      <dgm:spPr/>
    </dgm:pt>
    <dgm:pt modelId="{725674C4-90A2-40D9-A244-335B64695CE8}" type="pres">
      <dgm:prSet presAssocID="{C61B4BE5-611D-458A-9816-727B847B4313}" presName="imgShp" presStyleLbl="fgImgPlace1" presStyleIdx="0" presStyleCnt="3" custScaleX="11506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02A043A-11F1-405A-BD3B-9E335F8F6481}" type="pres">
      <dgm:prSet presAssocID="{C61B4BE5-611D-458A-9816-727B847B4313}" presName="txShp" presStyleLbl="node1" presStyleIdx="0" presStyleCnt="3" custLinFactNeighborX="657" custLinFactNeighborY="-121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D1F74270-693F-43BA-99D0-B688358DAB92}" type="pres">
      <dgm:prSet presAssocID="{42617F21-B5A4-44BF-8A6B-D9B3FFF9BAD1}" presName="spacing" presStyleCnt="0"/>
      <dgm:spPr/>
    </dgm:pt>
    <dgm:pt modelId="{60D9ACD3-A7A4-4C45-A15C-30A812FFAC61}" type="pres">
      <dgm:prSet presAssocID="{A3574810-89B6-4258-848F-830DC6D80D8B}" presName="composite" presStyleCnt="0"/>
      <dgm:spPr/>
    </dgm:pt>
    <dgm:pt modelId="{019A163F-B417-43D7-BFAE-CE56770B14F4}" type="pres">
      <dgm:prSet presAssocID="{A3574810-89B6-4258-848F-830DC6D80D8B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57FB5B7-D933-4072-B1F7-7B5D6D88FBE4}" type="pres">
      <dgm:prSet presAssocID="{A3574810-89B6-4258-848F-830DC6D80D8B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053AFBCF-85A2-4593-B4F6-77C8DF5CB2DD}" type="pres">
      <dgm:prSet presAssocID="{E384BCB5-0882-4918-9267-4848026E1D3F}" presName="spacing" presStyleCnt="0"/>
      <dgm:spPr/>
    </dgm:pt>
    <dgm:pt modelId="{4FCF1693-541B-4537-852A-5A4E3CB06001}" type="pres">
      <dgm:prSet presAssocID="{F6E0334A-A8A8-4947-B0FE-3AC30DCAC739}" presName="composite" presStyleCnt="0"/>
      <dgm:spPr/>
    </dgm:pt>
    <dgm:pt modelId="{7769369A-65FA-4C2A-A821-2F57A62540B9}" type="pres">
      <dgm:prSet presAssocID="{F6E0334A-A8A8-4947-B0FE-3AC30DCAC739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D037087E-69AB-4D54-9E17-C2B024602B6A}" type="pres">
      <dgm:prSet presAssocID="{F6E0334A-A8A8-4947-B0FE-3AC30DCAC739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C376949A-268E-4F8E-8DD7-512A907FA3CE}" type="presOf" srcId="{F6E0334A-A8A8-4947-B0FE-3AC30DCAC739}" destId="{D037087E-69AB-4D54-9E17-C2B024602B6A}" srcOrd="0" destOrd="0" presId="urn:microsoft.com/office/officeart/2005/8/layout/vList3#1"/>
    <dgm:cxn modelId="{912EBDEB-D9DB-4F62-9ED1-970C10AAC909}" srcId="{70B5BBA4-D12C-4851-803F-56401BE82FDC}" destId="{C61B4BE5-611D-458A-9816-727B847B4313}" srcOrd="0" destOrd="0" parTransId="{330CC893-E825-4990-ADA8-918C283B1D5F}" sibTransId="{42617F21-B5A4-44BF-8A6B-D9B3FFF9BAD1}"/>
    <dgm:cxn modelId="{0C384199-5FC6-4974-A4D1-06BD9E549FAA}" type="presOf" srcId="{A3574810-89B6-4258-848F-830DC6D80D8B}" destId="{B57FB5B7-D933-4072-B1F7-7B5D6D88FBE4}" srcOrd="0" destOrd="0" presId="urn:microsoft.com/office/officeart/2005/8/layout/vList3#1"/>
    <dgm:cxn modelId="{3B772C3F-1D7E-470E-82BD-FEC4E1BDE5C3}" type="presOf" srcId="{C61B4BE5-611D-458A-9816-727B847B4313}" destId="{402A043A-11F1-405A-BD3B-9E335F8F6481}" srcOrd="0" destOrd="0" presId="urn:microsoft.com/office/officeart/2005/8/layout/vList3#1"/>
    <dgm:cxn modelId="{23086402-A3C5-4EAF-91EC-9CBDCBBCBDEF}" type="presOf" srcId="{70B5BBA4-D12C-4851-803F-56401BE82FDC}" destId="{6460BE3C-27E2-44AD-882D-13AB383F6D0A}" srcOrd="0" destOrd="0" presId="urn:microsoft.com/office/officeart/2005/8/layout/vList3#1"/>
    <dgm:cxn modelId="{3A533EFB-C3BB-4912-983E-5966D4A580A1}" srcId="{70B5BBA4-D12C-4851-803F-56401BE82FDC}" destId="{A3574810-89B6-4258-848F-830DC6D80D8B}" srcOrd="1" destOrd="0" parTransId="{A01B4E24-E6DE-435D-8173-E17BF10038BD}" sibTransId="{E384BCB5-0882-4918-9267-4848026E1D3F}"/>
    <dgm:cxn modelId="{F5D730F6-4274-4305-BB5A-B213C6121411}" srcId="{70B5BBA4-D12C-4851-803F-56401BE82FDC}" destId="{F6E0334A-A8A8-4947-B0FE-3AC30DCAC739}" srcOrd="2" destOrd="0" parTransId="{66053969-5E19-4FF7-B21E-403167DFD7C7}" sibTransId="{9997DDCC-8E5D-45E3-8ADF-D6ED124BD6C5}"/>
    <dgm:cxn modelId="{BC10FB67-A6FE-4E79-824A-C372C4CF051C}" type="presParOf" srcId="{6460BE3C-27E2-44AD-882D-13AB383F6D0A}" destId="{43B975FA-CBF7-44D6-A3B3-90EF52E537EF}" srcOrd="0" destOrd="0" presId="urn:microsoft.com/office/officeart/2005/8/layout/vList3#1"/>
    <dgm:cxn modelId="{D8611A61-068B-481A-AC77-F659DC594EBE}" type="presParOf" srcId="{43B975FA-CBF7-44D6-A3B3-90EF52E537EF}" destId="{725674C4-90A2-40D9-A244-335B64695CE8}" srcOrd="0" destOrd="0" presId="urn:microsoft.com/office/officeart/2005/8/layout/vList3#1"/>
    <dgm:cxn modelId="{96A3C37A-94BC-444B-B385-B9182B8DF07D}" type="presParOf" srcId="{43B975FA-CBF7-44D6-A3B3-90EF52E537EF}" destId="{402A043A-11F1-405A-BD3B-9E335F8F6481}" srcOrd="1" destOrd="0" presId="urn:microsoft.com/office/officeart/2005/8/layout/vList3#1"/>
    <dgm:cxn modelId="{AA31BACF-2825-4C7E-951C-A5EC4B3FA169}" type="presParOf" srcId="{6460BE3C-27E2-44AD-882D-13AB383F6D0A}" destId="{D1F74270-693F-43BA-99D0-B688358DAB92}" srcOrd="1" destOrd="0" presId="urn:microsoft.com/office/officeart/2005/8/layout/vList3#1"/>
    <dgm:cxn modelId="{BD09ED86-25FD-495F-B9C0-43FA260095F2}" type="presParOf" srcId="{6460BE3C-27E2-44AD-882D-13AB383F6D0A}" destId="{60D9ACD3-A7A4-4C45-A15C-30A812FFAC61}" srcOrd="2" destOrd="0" presId="urn:microsoft.com/office/officeart/2005/8/layout/vList3#1"/>
    <dgm:cxn modelId="{0DF4A028-02E9-4189-9B16-60ACF4769445}" type="presParOf" srcId="{60D9ACD3-A7A4-4C45-A15C-30A812FFAC61}" destId="{019A163F-B417-43D7-BFAE-CE56770B14F4}" srcOrd="0" destOrd="0" presId="urn:microsoft.com/office/officeart/2005/8/layout/vList3#1"/>
    <dgm:cxn modelId="{1455254B-0BBE-4C65-A95A-EE32C2C1722D}" type="presParOf" srcId="{60D9ACD3-A7A4-4C45-A15C-30A812FFAC61}" destId="{B57FB5B7-D933-4072-B1F7-7B5D6D88FBE4}" srcOrd="1" destOrd="0" presId="urn:microsoft.com/office/officeart/2005/8/layout/vList3#1"/>
    <dgm:cxn modelId="{57876DED-3E02-4A35-9EA5-BABE1C5FFC8A}" type="presParOf" srcId="{6460BE3C-27E2-44AD-882D-13AB383F6D0A}" destId="{053AFBCF-85A2-4593-B4F6-77C8DF5CB2DD}" srcOrd="3" destOrd="0" presId="urn:microsoft.com/office/officeart/2005/8/layout/vList3#1"/>
    <dgm:cxn modelId="{8FA4132D-8C19-4C51-AFB9-48960E6D3C66}" type="presParOf" srcId="{6460BE3C-27E2-44AD-882D-13AB383F6D0A}" destId="{4FCF1693-541B-4537-852A-5A4E3CB06001}" srcOrd="4" destOrd="0" presId="urn:microsoft.com/office/officeart/2005/8/layout/vList3#1"/>
    <dgm:cxn modelId="{259F85A7-C12F-466D-AC75-E1C91DD1F8FF}" type="presParOf" srcId="{4FCF1693-541B-4537-852A-5A4E3CB06001}" destId="{7769369A-65FA-4C2A-A821-2F57A62540B9}" srcOrd="0" destOrd="0" presId="urn:microsoft.com/office/officeart/2005/8/layout/vList3#1"/>
    <dgm:cxn modelId="{E37CCDD5-12B9-40B7-A17E-D907E38D55D7}" type="presParOf" srcId="{4FCF1693-541B-4537-852A-5A4E3CB06001}" destId="{D037087E-69AB-4D54-9E17-C2B024602B6A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00B809-359B-4968-9790-550B0A44C587}" type="doc">
      <dgm:prSet loTypeId="urn:microsoft.com/office/officeart/2005/8/layout/hList7#1" loCatId="process" qsTypeId="urn:microsoft.com/office/officeart/2005/8/quickstyle/simple1" qsCatId="simple" csTypeId="urn:microsoft.com/office/officeart/2005/8/colors/colorful5" csCatId="colorful" phldr="1"/>
      <dgm:spPr/>
    </dgm:pt>
    <dgm:pt modelId="{46D3A710-8054-46F3-A228-E549118A0FF4}">
      <dgm:prSet phldrT="[Texto]"/>
      <dgm:spPr>
        <a:solidFill>
          <a:srgbClr val="76D6FF"/>
        </a:solidFill>
      </dgm:spPr>
      <dgm:t>
        <a:bodyPr/>
        <a:lstStyle/>
        <a:p>
          <a:r>
            <a:rPr lang="es-ES" dirty="0"/>
            <a:t>677440</a:t>
          </a:r>
        </a:p>
        <a:p>
          <a:r>
            <a:rPr lang="es-ES" dirty="0"/>
            <a:t>Profesores</a:t>
          </a:r>
        </a:p>
      </dgm:t>
    </dgm:pt>
    <dgm:pt modelId="{B9ECE93E-8D1D-48F9-B552-9DB1740E10A0}" type="parTrans" cxnId="{E7034105-7579-4C8F-A9F6-D981F82E1126}">
      <dgm:prSet/>
      <dgm:spPr/>
      <dgm:t>
        <a:bodyPr/>
        <a:lstStyle/>
        <a:p>
          <a:endParaRPr lang="es-ES"/>
        </a:p>
      </dgm:t>
    </dgm:pt>
    <dgm:pt modelId="{D71FE40C-81BD-4231-B10F-255B23B03970}" type="sibTrans" cxnId="{E7034105-7579-4C8F-A9F6-D981F82E1126}">
      <dgm:prSet/>
      <dgm:spPr/>
      <dgm:t>
        <a:bodyPr/>
        <a:lstStyle/>
        <a:p>
          <a:endParaRPr lang="es-ES"/>
        </a:p>
      </dgm:t>
    </dgm:pt>
    <dgm:pt modelId="{2F583F51-5E78-482D-B551-F6537CF4B396}">
      <dgm:prSet phldrT="[Texto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s-ES" dirty="0"/>
            <a:t>206337</a:t>
          </a:r>
        </a:p>
        <a:p>
          <a:r>
            <a:rPr lang="es-ES" dirty="0"/>
            <a:t>Centros Educativos</a:t>
          </a:r>
        </a:p>
      </dgm:t>
    </dgm:pt>
    <dgm:pt modelId="{BA1368AD-A369-4D04-822A-6B724D8AC2EB}" type="parTrans" cxnId="{17FA0D61-FE8E-4914-BB6F-C738587D1FA1}">
      <dgm:prSet/>
      <dgm:spPr/>
      <dgm:t>
        <a:bodyPr/>
        <a:lstStyle/>
        <a:p>
          <a:endParaRPr lang="es-ES"/>
        </a:p>
      </dgm:t>
    </dgm:pt>
    <dgm:pt modelId="{B5DAA93A-2C76-4F1F-AD65-A99046156F14}" type="sibTrans" cxnId="{17FA0D61-FE8E-4914-BB6F-C738587D1FA1}">
      <dgm:prSet/>
      <dgm:spPr/>
      <dgm:t>
        <a:bodyPr/>
        <a:lstStyle/>
        <a:p>
          <a:endParaRPr lang="es-ES"/>
        </a:p>
      </dgm:t>
    </dgm:pt>
    <dgm:pt modelId="{FC275F3F-F3BE-41BB-8A68-E7E24BC96E4C}">
      <dgm:prSet phldrT="[Texto]"/>
      <dgm:spPr>
        <a:solidFill>
          <a:schemeClr val="accent4"/>
        </a:solidFill>
      </dgm:spPr>
      <dgm:t>
        <a:bodyPr/>
        <a:lstStyle/>
        <a:p>
          <a:r>
            <a:rPr lang="es-ES" dirty="0"/>
            <a:t>88665</a:t>
          </a:r>
        </a:p>
        <a:p>
          <a:r>
            <a:rPr lang="es-ES" dirty="0"/>
            <a:t>Proyectos</a:t>
          </a:r>
        </a:p>
      </dgm:t>
    </dgm:pt>
    <dgm:pt modelId="{4DD6FC26-B252-4480-A67B-4535354FB23E}" type="parTrans" cxnId="{6EC29FB7-116E-4F85-8BF1-C27915CC876F}">
      <dgm:prSet/>
      <dgm:spPr/>
      <dgm:t>
        <a:bodyPr/>
        <a:lstStyle/>
        <a:p>
          <a:endParaRPr lang="es-ES"/>
        </a:p>
      </dgm:t>
    </dgm:pt>
    <dgm:pt modelId="{CC350A8A-CBBB-4BE1-9A64-D9156475B967}" type="sibTrans" cxnId="{6EC29FB7-116E-4F85-8BF1-C27915CC876F}">
      <dgm:prSet/>
      <dgm:spPr/>
      <dgm:t>
        <a:bodyPr/>
        <a:lstStyle/>
        <a:p>
          <a:endParaRPr lang="es-ES"/>
        </a:p>
      </dgm:t>
    </dgm:pt>
    <dgm:pt modelId="{C483DD62-6FB8-4DD7-A0B9-C3F07FC4E71C}" type="pres">
      <dgm:prSet presAssocID="{EE00B809-359B-4968-9790-550B0A44C587}" presName="Name0" presStyleCnt="0">
        <dgm:presLayoutVars>
          <dgm:dir/>
          <dgm:resizeHandles val="exact"/>
        </dgm:presLayoutVars>
      </dgm:prSet>
      <dgm:spPr/>
    </dgm:pt>
    <dgm:pt modelId="{889CFD1B-5B28-4972-BE6C-3DF444D00E09}" type="pres">
      <dgm:prSet presAssocID="{EE00B809-359B-4968-9790-550B0A44C587}" presName="fgShape" presStyleLbl="fgShp" presStyleIdx="0" presStyleCnt="1"/>
      <dgm:spPr/>
    </dgm:pt>
    <dgm:pt modelId="{DF9F69F2-A145-4B62-92D7-C414C23EE99E}" type="pres">
      <dgm:prSet presAssocID="{EE00B809-359B-4968-9790-550B0A44C587}" presName="linComp" presStyleCnt="0"/>
      <dgm:spPr/>
    </dgm:pt>
    <dgm:pt modelId="{393AF28E-593A-4C2B-A07C-BEBA71804681}" type="pres">
      <dgm:prSet presAssocID="{46D3A710-8054-46F3-A228-E549118A0FF4}" presName="compNode" presStyleCnt="0"/>
      <dgm:spPr/>
    </dgm:pt>
    <dgm:pt modelId="{94EDAB78-5FC5-47B9-8FC8-AA8930086059}" type="pres">
      <dgm:prSet presAssocID="{46D3A710-8054-46F3-A228-E549118A0FF4}" presName="bkgdShape" presStyleLbl="node1" presStyleIdx="0" presStyleCnt="3"/>
      <dgm:spPr/>
      <dgm:t>
        <a:bodyPr/>
        <a:lstStyle/>
        <a:p>
          <a:endParaRPr lang="es-ES_tradnl"/>
        </a:p>
      </dgm:t>
    </dgm:pt>
    <dgm:pt modelId="{625A5273-2AAA-4162-9736-2D37456CC555}" type="pres">
      <dgm:prSet presAssocID="{46D3A710-8054-46F3-A228-E549118A0FF4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96CAECA4-86FD-4A35-A616-22553F463007}" type="pres">
      <dgm:prSet presAssocID="{46D3A710-8054-46F3-A228-E549118A0FF4}" presName="invisiNode" presStyleLbl="node1" presStyleIdx="0" presStyleCnt="3"/>
      <dgm:spPr/>
    </dgm:pt>
    <dgm:pt modelId="{B4886AB4-3171-4B43-9849-68BEBC03C7EB}" type="pres">
      <dgm:prSet presAssocID="{46D3A710-8054-46F3-A228-E549118A0FF4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3DCD591-447C-4E0A-A9D9-7B3998AC1040}" type="pres">
      <dgm:prSet presAssocID="{D71FE40C-81BD-4231-B10F-255B23B03970}" presName="sibTrans" presStyleLbl="sibTrans2D1" presStyleIdx="0" presStyleCnt="0"/>
      <dgm:spPr/>
      <dgm:t>
        <a:bodyPr/>
        <a:lstStyle/>
        <a:p>
          <a:endParaRPr lang="es-ES_tradnl"/>
        </a:p>
      </dgm:t>
    </dgm:pt>
    <dgm:pt modelId="{507B1120-3A71-4BF6-9ECB-165363FAF00A}" type="pres">
      <dgm:prSet presAssocID="{2F583F51-5E78-482D-B551-F6537CF4B396}" presName="compNode" presStyleCnt="0"/>
      <dgm:spPr/>
    </dgm:pt>
    <dgm:pt modelId="{37BA1F52-699E-4FB0-85BA-50EA6B80F5D1}" type="pres">
      <dgm:prSet presAssocID="{2F583F51-5E78-482D-B551-F6537CF4B396}" presName="bkgdShape" presStyleLbl="node1" presStyleIdx="1" presStyleCnt="3"/>
      <dgm:spPr/>
      <dgm:t>
        <a:bodyPr/>
        <a:lstStyle/>
        <a:p>
          <a:endParaRPr lang="es-ES_tradnl"/>
        </a:p>
      </dgm:t>
    </dgm:pt>
    <dgm:pt modelId="{B190CC13-24DE-4B8F-842B-AADE348AB5AD}" type="pres">
      <dgm:prSet presAssocID="{2F583F51-5E78-482D-B551-F6537CF4B396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5A97FD41-4748-40E6-B218-9A2DDD0ECAEA}" type="pres">
      <dgm:prSet presAssocID="{2F583F51-5E78-482D-B551-F6537CF4B396}" presName="invisiNode" presStyleLbl="node1" presStyleIdx="1" presStyleCnt="3"/>
      <dgm:spPr/>
    </dgm:pt>
    <dgm:pt modelId="{97C334D5-B672-47D2-8D77-10A411034502}" type="pres">
      <dgm:prSet presAssocID="{2F583F51-5E78-482D-B551-F6537CF4B396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A3BE51B-35BF-4D12-B072-6522AAE33323}" type="pres">
      <dgm:prSet presAssocID="{B5DAA93A-2C76-4F1F-AD65-A99046156F14}" presName="sibTrans" presStyleLbl="sibTrans2D1" presStyleIdx="0" presStyleCnt="0"/>
      <dgm:spPr/>
      <dgm:t>
        <a:bodyPr/>
        <a:lstStyle/>
        <a:p>
          <a:endParaRPr lang="es-ES_tradnl"/>
        </a:p>
      </dgm:t>
    </dgm:pt>
    <dgm:pt modelId="{9E2B738A-FA35-4055-8771-DBB06D21B030}" type="pres">
      <dgm:prSet presAssocID="{FC275F3F-F3BE-41BB-8A68-E7E24BC96E4C}" presName="compNode" presStyleCnt="0"/>
      <dgm:spPr/>
    </dgm:pt>
    <dgm:pt modelId="{182A6C11-39D0-4393-AFCA-A4C9D4DB7C13}" type="pres">
      <dgm:prSet presAssocID="{FC275F3F-F3BE-41BB-8A68-E7E24BC96E4C}" presName="bkgdShape" presStyleLbl="node1" presStyleIdx="2" presStyleCnt="3"/>
      <dgm:spPr/>
      <dgm:t>
        <a:bodyPr/>
        <a:lstStyle/>
        <a:p>
          <a:endParaRPr lang="es-ES_tradnl"/>
        </a:p>
      </dgm:t>
    </dgm:pt>
    <dgm:pt modelId="{32EFC8AB-DFD2-4B3A-A2DA-7EA5F0729120}" type="pres">
      <dgm:prSet presAssocID="{FC275F3F-F3BE-41BB-8A68-E7E24BC96E4C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31FF31AD-D00E-4998-84AC-E99119483FB1}" type="pres">
      <dgm:prSet presAssocID="{FC275F3F-F3BE-41BB-8A68-E7E24BC96E4C}" presName="invisiNode" presStyleLbl="node1" presStyleIdx="2" presStyleCnt="3"/>
      <dgm:spPr/>
    </dgm:pt>
    <dgm:pt modelId="{53659B9F-AEAC-4C77-B467-27BBE657F02A}" type="pres">
      <dgm:prSet presAssocID="{FC275F3F-F3BE-41BB-8A68-E7E24BC96E4C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4F640489-A56B-4872-B214-BBCDE445C637}" type="presOf" srcId="{FC275F3F-F3BE-41BB-8A68-E7E24BC96E4C}" destId="{182A6C11-39D0-4393-AFCA-A4C9D4DB7C13}" srcOrd="0" destOrd="0" presId="urn:microsoft.com/office/officeart/2005/8/layout/hList7#1"/>
    <dgm:cxn modelId="{5E09507A-F455-4D90-A65B-6F2EAE8269B8}" type="presOf" srcId="{B5DAA93A-2C76-4F1F-AD65-A99046156F14}" destId="{1A3BE51B-35BF-4D12-B072-6522AAE33323}" srcOrd="0" destOrd="0" presId="urn:microsoft.com/office/officeart/2005/8/layout/hList7#1"/>
    <dgm:cxn modelId="{73F47303-B4AA-4555-8C77-20DC954A1D0F}" type="presOf" srcId="{FC275F3F-F3BE-41BB-8A68-E7E24BC96E4C}" destId="{32EFC8AB-DFD2-4B3A-A2DA-7EA5F0729120}" srcOrd="1" destOrd="0" presId="urn:microsoft.com/office/officeart/2005/8/layout/hList7#1"/>
    <dgm:cxn modelId="{32A04CA3-ECF3-434D-B6DB-1788BEA3B423}" type="presOf" srcId="{EE00B809-359B-4968-9790-550B0A44C587}" destId="{C483DD62-6FB8-4DD7-A0B9-C3F07FC4E71C}" srcOrd="0" destOrd="0" presId="urn:microsoft.com/office/officeart/2005/8/layout/hList7#1"/>
    <dgm:cxn modelId="{17FA0D61-FE8E-4914-BB6F-C738587D1FA1}" srcId="{EE00B809-359B-4968-9790-550B0A44C587}" destId="{2F583F51-5E78-482D-B551-F6537CF4B396}" srcOrd="1" destOrd="0" parTransId="{BA1368AD-A369-4D04-822A-6B724D8AC2EB}" sibTransId="{B5DAA93A-2C76-4F1F-AD65-A99046156F14}"/>
    <dgm:cxn modelId="{6EC29FB7-116E-4F85-8BF1-C27915CC876F}" srcId="{EE00B809-359B-4968-9790-550B0A44C587}" destId="{FC275F3F-F3BE-41BB-8A68-E7E24BC96E4C}" srcOrd="2" destOrd="0" parTransId="{4DD6FC26-B252-4480-A67B-4535354FB23E}" sibTransId="{CC350A8A-CBBB-4BE1-9A64-D9156475B967}"/>
    <dgm:cxn modelId="{4D800C84-56FA-4756-9917-137FC1554014}" type="presOf" srcId="{46D3A710-8054-46F3-A228-E549118A0FF4}" destId="{94EDAB78-5FC5-47B9-8FC8-AA8930086059}" srcOrd="0" destOrd="0" presId="urn:microsoft.com/office/officeart/2005/8/layout/hList7#1"/>
    <dgm:cxn modelId="{A318346A-7BAE-469C-B7F7-366DB181DD2D}" type="presOf" srcId="{2F583F51-5E78-482D-B551-F6537CF4B396}" destId="{B190CC13-24DE-4B8F-842B-AADE348AB5AD}" srcOrd="1" destOrd="0" presId="urn:microsoft.com/office/officeart/2005/8/layout/hList7#1"/>
    <dgm:cxn modelId="{E7034105-7579-4C8F-A9F6-D981F82E1126}" srcId="{EE00B809-359B-4968-9790-550B0A44C587}" destId="{46D3A710-8054-46F3-A228-E549118A0FF4}" srcOrd="0" destOrd="0" parTransId="{B9ECE93E-8D1D-48F9-B552-9DB1740E10A0}" sibTransId="{D71FE40C-81BD-4231-B10F-255B23B03970}"/>
    <dgm:cxn modelId="{3603DD84-1832-47A4-A8C3-391066368679}" type="presOf" srcId="{46D3A710-8054-46F3-A228-E549118A0FF4}" destId="{625A5273-2AAA-4162-9736-2D37456CC555}" srcOrd="1" destOrd="0" presId="urn:microsoft.com/office/officeart/2005/8/layout/hList7#1"/>
    <dgm:cxn modelId="{EBB35BFF-CF57-4165-996E-B56C61B9989F}" type="presOf" srcId="{2F583F51-5E78-482D-B551-F6537CF4B396}" destId="{37BA1F52-699E-4FB0-85BA-50EA6B80F5D1}" srcOrd="0" destOrd="0" presId="urn:microsoft.com/office/officeart/2005/8/layout/hList7#1"/>
    <dgm:cxn modelId="{1FA7468E-67AC-4FF9-9D94-7DA52DA3400B}" type="presOf" srcId="{D71FE40C-81BD-4231-B10F-255B23B03970}" destId="{D3DCD591-447C-4E0A-A9D9-7B3998AC1040}" srcOrd="0" destOrd="0" presId="urn:microsoft.com/office/officeart/2005/8/layout/hList7#1"/>
    <dgm:cxn modelId="{B08B1D62-7682-4B02-AC36-F58819F257F9}" type="presParOf" srcId="{C483DD62-6FB8-4DD7-A0B9-C3F07FC4E71C}" destId="{889CFD1B-5B28-4972-BE6C-3DF444D00E09}" srcOrd="0" destOrd="0" presId="urn:microsoft.com/office/officeart/2005/8/layout/hList7#1"/>
    <dgm:cxn modelId="{E970FE25-127F-422C-B151-8334298413F4}" type="presParOf" srcId="{C483DD62-6FB8-4DD7-A0B9-C3F07FC4E71C}" destId="{DF9F69F2-A145-4B62-92D7-C414C23EE99E}" srcOrd="1" destOrd="0" presId="urn:microsoft.com/office/officeart/2005/8/layout/hList7#1"/>
    <dgm:cxn modelId="{C1C12252-26AA-4280-81D5-9BD3EC19ADCE}" type="presParOf" srcId="{DF9F69F2-A145-4B62-92D7-C414C23EE99E}" destId="{393AF28E-593A-4C2B-A07C-BEBA71804681}" srcOrd="0" destOrd="0" presId="urn:microsoft.com/office/officeart/2005/8/layout/hList7#1"/>
    <dgm:cxn modelId="{82072160-59C7-4A72-991F-66E1C5AAB99B}" type="presParOf" srcId="{393AF28E-593A-4C2B-A07C-BEBA71804681}" destId="{94EDAB78-5FC5-47B9-8FC8-AA8930086059}" srcOrd="0" destOrd="0" presId="urn:microsoft.com/office/officeart/2005/8/layout/hList7#1"/>
    <dgm:cxn modelId="{5D969CA3-CF45-47C9-9ADD-57D32B4CD1C5}" type="presParOf" srcId="{393AF28E-593A-4C2B-A07C-BEBA71804681}" destId="{625A5273-2AAA-4162-9736-2D37456CC555}" srcOrd="1" destOrd="0" presId="urn:microsoft.com/office/officeart/2005/8/layout/hList7#1"/>
    <dgm:cxn modelId="{F2999DAC-488F-4F49-91E9-DA4C737896A4}" type="presParOf" srcId="{393AF28E-593A-4C2B-A07C-BEBA71804681}" destId="{96CAECA4-86FD-4A35-A616-22553F463007}" srcOrd="2" destOrd="0" presId="urn:microsoft.com/office/officeart/2005/8/layout/hList7#1"/>
    <dgm:cxn modelId="{E7BA38C9-AE47-4B20-A175-4ABA05865F8D}" type="presParOf" srcId="{393AF28E-593A-4C2B-A07C-BEBA71804681}" destId="{B4886AB4-3171-4B43-9849-68BEBC03C7EB}" srcOrd="3" destOrd="0" presId="urn:microsoft.com/office/officeart/2005/8/layout/hList7#1"/>
    <dgm:cxn modelId="{1870D27C-DDD4-4053-B0BC-0390492AFFB9}" type="presParOf" srcId="{DF9F69F2-A145-4B62-92D7-C414C23EE99E}" destId="{D3DCD591-447C-4E0A-A9D9-7B3998AC1040}" srcOrd="1" destOrd="0" presId="urn:microsoft.com/office/officeart/2005/8/layout/hList7#1"/>
    <dgm:cxn modelId="{0AB50440-D307-4699-949B-8F0D964A0567}" type="presParOf" srcId="{DF9F69F2-A145-4B62-92D7-C414C23EE99E}" destId="{507B1120-3A71-4BF6-9ECB-165363FAF00A}" srcOrd="2" destOrd="0" presId="urn:microsoft.com/office/officeart/2005/8/layout/hList7#1"/>
    <dgm:cxn modelId="{577D5627-69DE-4C2A-83F0-F3989549029C}" type="presParOf" srcId="{507B1120-3A71-4BF6-9ECB-165363FAF00A}" destId="{37BA1F52-699E-4FB0-85BA-50EA6B80F5D1}" srcOrd="0" destOrd="0" presId="urn:microsoft.com/office/officeart/2005/8/layout/hList7#1"/>
    <dgm:cxn modelId="{0E36126D-AB89-447A-9356-6E709F50077F}" type="presParOf" srcId="{507B1120-3A71-4BF6-9ECB-165363FAF00A}" destId="{B190CC13-24DE-4B8F-842B-AADE348AB5AD}" srcOrd="1" destOrd="0" presId="urn:microsoft.com/office/officeart/2005/8/layout/hList7#1"/>
    <dgm:cxn modelId="{D58A44E5-F952-4BB5-A828-84DA73EFF37B}" type="presParOf" srcId="{507B1120-3A71-4BF6-9ECB-165363FAF00A}" destId="{5A97FD41-4748-40E6-B218-9A2DDD0ECAEA}" srcOrd="2" destOrd="0" presId="urn:microsoft.com/office/officeart/2005/8/layout/hList7#1"/>
    <dgm:cxn modelId="{56667EE1-043E-4FF2-9035-A05E808D1B7F}" type="presParOf" srcId="{507B1120-3A71-4BF6-9ECB-165363FAF00A}" destId="{97C334D5-B672-47D2-8D77-10A411034502}" srcOrd="3" destOrd="0" presId="urn:microsoft.com/office/officeart/2005/8/layout/hList7#1"/>
    <dgm:cxn modelId="{E7B280F2-A495-4905-8F00-0E263381B50A}" type="presParOf" srcId="{DF9F69F2-A145-4B62-92D7-C414C23EE99E}" destId="{1A3BE51B-35BF-4D12-B072-6522AAE33323}" srcOrd="3" destOrd="0" presId="urn:microsoft.com/office/officeart/2005/8/layout/hList7#1"/>
    <dgm:cxn modelId="{5C23C00E-9100-405C-9E27-9AF309021943}" type="presParOf" srcId="{DF9F69F2-A145-4B62-92D7-C414C23EE99E}" destId="{9E2B738A-FA35-4055-8771-DBB06D21B030}" srcOrd="4" destOrd="0" presId="urn:microsoft.com/office/officeart/2005/8/layout/hList7#1"/>
    <dgm:cxn modelId="{41A2F5A9-8153-494F-AAA6-1CC0DDBCA588}" type="presParOf" srcId="{9E2B738A-FA35-4055-8771-DBB06D21B030}" destId="{182A6C11-39D0-4393-AFCA-A4C9D4DB7C13}" srcOrd="0" destOrd="0" presId="urn:microsoft.com/office/officeart/2005/8/layout/hList7#1"/>
    <dgm:cxn modelId="{CFA4646B-2787-4352-A02D-B1D96CBE4469}" type="presParOf" srcId="{9E2B738A-FA35-4055-8771-DBB06D21B030}" destId="{32EFC8AB-DFD2-4B3A-A2DA-7EA5F0729120}" srcOrd="1" destOrd="0" presId="urn:microsoft.com/office/officeart/2005/8/layout/hList7#1"/>
    <dgm:cxn modelId="{7A110E58-DD8C-4166-905F-97DC33B74E5B}" type="presParOf" srcId="{9E2B738A-FA35-4055-8771-DBB06D21B030}" destId="{31FF31AD-D00E-4998-84AC-E99119483FB1}" srcOrd="2" destOrd="0" presId="urn:microsoft.com/office/officeart/2005/8/layout/hList7#1"/>
    <dgm:cxn modelId="{9E34107E-CD57-4C4E-A4B0-61FAC3FB70B1}" type="presParOf" srcId="{9E2B738A-FA35-4055-8771-DBB06D21B030}" destId="{53659B9F-AEAC-4C77-B467-27BBE657F02A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25BD0A4-8B31-42CE-96EC-138F8BFC9AF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82EE43E-D526-43BF-8A43-C38A5BD06C0E}">
      <dgm:prSet custT="1"/>
      <dgm:spPr/>
      <dgm:t>
        <a:bodyPr/>
        <a:lstStyle/>
        <a:p>
          <a:pPr rtl="0"/>
          <a:r>
            <a:rPr lang="es-ES" sz="4000" dirty="0">
              <a:solidFill>
                <a:srgbClr val="002060"/>
              </a:solidFill>
            </a:rPr>
            <a:t>Acceder al mundo </a:t>
          </a:r>
          <a:r>
            <a:rPr lang="es-ES" sz="4000" dirty="0" err="1">
              <a:solidFill>
                <a:srgbClr val="002060"/>
              </a:solidFill>
            </a:rPr>
            <a:t>eTwinning</a:t>
          </a:r>
          <a:endParaRPr lang="es-ES" sz="4000" dirty="0">
            <a:solidFill>
              <a:srgbClr val="002060"/>
            </a:solidFill>
          </a:endParaRPr>
        </a:p>
      </dgm:t>
    </dgm:pt>
    <dgm:pt modelId="{C0AEDA0A-FA57-4D61-8EDD-AFCED85B9C0A}" type="parTrans" cxnId="{57597D06-1B23-4289-8D87-9D96E598E359}">
      <dgm:prSet/>
      <dgm:spPr/>
      <dgm:t>
        <a:bodyPr/>
        <a:lstStyle/>
        <a:p>
          <a:endParaRPr lang="es-ES"/>
        </a:p>
      </dgm:t>
    </dgm:pt>
    <dgm:pt modelId="{0982D44F-810D-4EFD-A4D3-D4FF07827AF3}" type="sibTrans" cxnId="{57597D06-1B23-4289-8D87-9D96E598E359}">
      <dgm:prSet/>
      <dgm:spPr/>
      <dgm:t>
        <a:bodyPr/>
        <a:lstStyle/>
        <a:p>
          <a:endParaRPr lang="es-ES"/>
        </a:p>
      </dgm:t>
    </dgm:pt>
    <dgm:pt modelId="{1318549E-2D1B-4092-B555-7D7631DCFC1C}" type="pres">
      <dgm:prSet presAssocID="{F25BD0A4-8B31-42CE-96EC-138F8BFC9AF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5580790A-35AF-41D8-BBAC-3BB3B0469005}" type="pres">
      <dgm:prSet presAssocID="{C82EE43E-D526-43BF-8A43-C38A5BD06C0E}" presName="parentLin" presStyleCnt="0"/>
      <dgm:spPr/>
    </dgm:pt>
    <dgm:pt modelId="{D2837149-1008-493A-9033-3149BAD880F2}" type="pres">
      <dgm:prSet presAssocID="{C82EE43E-D526-43BF-8A43-C38A5BD06C0E}" presName="parentLeftMargin" presStyleLbl="node1" presStyleIdx="0" presStyleCnt="1"/>
      <dgm:spPr/>
      <dgm:t>
        <a:bodyPr/>
        <a:lstStyle/>
        <a:p>
          <a:endParaRPr lang="es-ES_tradnl"/>
        </a:p>
      </dgm:t>
    </dgm:pt>
    <dgm:pt modelId="{DC94D497-D551-4BE1-AF51-24D8DA221486}" type="pres">
      <dgm:prSet presAssocID="{C82EE43E-D526-43BF-8A43-C38A5BD06C0E}" presName="parentText" presStyleLbl="node1" presStyleIdx="0" presStyleCnt="1" custScaleX="138375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9280F77B-416D-44ED-8157-C242663AD933}" type="pres">
      <dgm:prSet presAssocID="{C82EE43E-D526-43BF-8A43-C38A5BD06C0E}" presName="negativeSpace" presStyleCnt="0"/>
      <dgm:spPr/>
    </dgm:pt>
    <dgm:pt modelId="{8E9CBF8E-0436-4673-BDCA-FF3DA9FAC18A}" type="pres">
      <dgm:prSet presAssocID="{C82EE43E-D526-43BF-8A43-C38A5BD06C0E}" presName="childText" presStyleLbl="conFgAcc1" presStyleIdx="0" presStyleCnt="1">
        <dgm:presLayoutVars>
          <dgm:bulletEnabled val="1"/>
        </dgm:presLayoutVars>
      </dgm:prSet>
      <dgm:spPr>
        <a:ln>
          <a:solidFill>
            <a:srgbClr val="0070C0"/>
          </a:solidFill>
        </a:ln>
      </dgm:spPr>
    </dgm:pt>
  </dgm:ptLst>
  <dgm:cxnLst>
    <dgm:cxn modelId="{57597D06-1B23-4289-8D87-9D96E598E359}" srcId="{F25BD0A4-8B31-42CE-96EC-138F8BFC9AF8}" destId="{C82EE43E-D526-43BF-8A43-C38A5BD06C0E}" srcOrd="0" destOrd="0" parTransId="{C0AEDA0A-FA57-4D61-8EDD-AFCED85B9C0A}" sibTransId="{0982D44F-810D-4EFD-A4D3-D4FF07827AF3}"/>
    <dgm:cxn modelId="{821469D1-43CA-4B64-B15C-2AD1056259E0}" type="presOf" srcId="{C82EE43E-D526-43BF-8A43-C38A5BD06C0E}" destId="{D2837149-1008-493A-9033-3149BAD880F2}" srcOrd="0" destOrd="0" presId="urn:microsoft.com/office/officeart/2005/8/layout/list1"/>
    <dgm:cxn modelId="{F1847207-6C2C-41A4-98C2-6C8B6F685C55}" type="presOf" srcId="{C82EE43E-D526-43BF-8A43-C38A5BD06C0E}" destId="{DC94D497-D551-4BE1-AF51-24D8DA221486}" srcOrd="1" destOrd="0" presId="urn:microsoft.com/office/officeart/2005/8/layout/list1"/>
    <dgm:cxn modelId="{1D936049-8A5B-4785-83D1-4AFDA075777A}" type="presOf" srcId="{F25BD0A4-8B31-42CE-96EC-138F8BFC9AF8}" destId="{1318549E-2D1B-4092-B555-7D7631DCFC1C}" srcOrd="0" destOrd="0" presId="urn:microsoft.com/office/officeart/2005/8/layout/list1"/>
    <dgm:cxn modelId="{1ABF8707-E213-42D4-9738-190E2B142D43}" type="presParOf" srcId="{1318549E-2D1B-4092-B555-7D7631DCFC1C}" destId="{5580790A-35AF-41D8-BBAC-3BB3B0469005}" srcOrd="0" destOrd="0" presId="urn:microsoft.com/office/officeart/2005/8/layout/list1"/>
    <dgm:cxn modelId="{7C5EE8E5-245A-4099-823C-07B30F656BFE}" type="presParOf" srcId="{5580790A-35AF-41D8-BBAC-3BB3B0469005}" destId="{D2837149-1008-493A-9033-3149BAD880F2}" srcOrd="0" destOrd="0" presId="urn:microsoft.com/office/officeart/2005/8/layout/list1"/>
    <dgm:cxn modelId="{F0E3F32F-E4A7-40A0-B6DD-423DE1545174}" type="presParOf" srcId="{5580790A-35AF-41D8-BBAC-3BB3B0469005}" destId="{DC94D497-D551-4BE1-AF51-24D8DA221486}" srcOrd="1" destOrd="0" presId="urn:microsoft.com/office/officeart/2005/8/layout/list1"/>
    <dgm:cxn modelId="{1546493A-2781-4267-92C8-D2A2BA308149}" type="presParOf" srcId="{1318549E-2D1B-4092-B555-7D7631DCFC1C}" destId="{9280F77B-416D-44ED-8157-C242663AD933}" srcOrd="1" destOrd="0" presId="urn:microsoft.com/office/officeart/2005/8/layout/list1"/>
    <dgm:cxn modelId="{3D1E49FE-0F4E-409E-BCE2-CFD16B47A30C}" type="presParOf" srcId="{1318549E-2D1B-4092-B555-7D7631DCFC1C}" destId="{8E9CBF8E-0436-4673-BDCA-FF3DA9FAC18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4C8D932-8ED0-452B-B33C-85C38F2BE739}" type="doc">
      <dgm:prSet loTypeId="urn:microsoft.com/office/officeart/2005/8/layout/process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8A33988F-85F9-4E07-A451-96DD0F4E22C0}">
      <dgm:prSet phldrT="[Texto]"/>
      <dgm:spPr>
        <a:solidFill>
          <a:schemeClr val="accent4"/>
        </a:solidFill>
      </dgm:spPr>
      <dgm:t>
        <a:bodyPr/>
        <a:lstStyle/>
        <a:p>
          <a:r>
            <a:rPr lang="es-ES" dirty="0"/>
            <a:t>PASO 1</a:t>
          </a:r>
        </a:p>
      </dgm:t>
    </dgm:pt>
    <dgm:pt modelId="{02EB9982-2F28-4EA8-8E4F-B7844E9BBB4A}" type="parTrans" cxnId="{3FA48CBA-3122-4A2F-B71A-4AD8B62CE067}">
      <dgm:prSet/>
      <dgm:spPr/>
      <dgm:t>
        <a:bodyPr/>
        <a:lstStyle/>
        <a:p>
          <a:endParaRPr lang="es-ES"/>
        </a:p>
      </dgm:t>
    </dgm:pt>
    <dgm:pt modelId="{4D4224CD-7905-451B-99BF-AE11C3387EAD}" type="sibTrans" cxnId="{3FA48CBA-3122-4A2F-B71A-4AD8B62CE067}">
      <dgm:prSet/>
      <dgm:spPr/>
      <dgm:t>
        <a:bodyPr/>
        <a:lstStyle/>
        <a:p>
          <a:endParaRPr lang="es-ES"/>
        </a:p>
      </dgm:t>
    </dgm:pt>
    <dgm:pt modelId="{0B8715BE-1A5A-44BF-B3E8-DBF96F6DCDE1}">
      <dgm:prSet phldrT="[Texto]" custT="1"/>
      <dgm:spPr/>
      <dgm:t>
        <a:bodyPr/>
        <a:lstStyle/>
        <a:p>
          <a:r>
            <a:rPr lang="es-ES" sz="2800" b="1" dirty="0">
              <a:solidFill>
                <a:srgbClr val="002060"/>
              </a:solidFill>
            </a:rPr>
            <a:t>ACCEDE A LA PLATAFORMA</a:t>
          </a:r>
        </a:p>
      </dgm:t>
    </dgm:pt>
    <dgm:pt modelId="{1D1C0036-4367-423F-8CDE-65D8E868895B}" type="parTrans" cxnId="{C1290A0C-2156-4523-A396-4EC60D941581}">
      <dgm:prSet/>
      <dgm:spPr/>
      <dgm:t>
        <a:bodyPr/>
        <a:lstStyle/>
        <a:p>
          <a:endParaRPr lang="es-ES"/>
        </a:p>
      </dgm:t>
    </dgm:pt>
    <dgm:pt modelId="{D0351411-973F-481E-8B57-F017B01A4AFC}" type="sibTrans" cxnId="{C1290A0C-2156-4523-A396-4EC60D941581}">
      <dgm:prSet/>
      <dgm:spPr/>
      <dgm:t>
        <a:bodyPr/>
        <a:lstStyle/>
        <a:p>
          <a:endParaRPr lang="es-ES"/>
        </a:p>
      </dgm:t>
    </dgm:pt>
    <dgm:pt modelId="{56B461B9-64CE-4226-9BB3-BB04BA4B20FE}">
      <dgm:prSet phldrT="[Texto]" custT="1"/>
      <dgm:spPr/>
      <dgm:t>
        <a:bodyPr/>
        <a:lstStyle/>
        <a:p>
          <a:r>
            <a:rPr lang="es-ES" sz="2400" dirty="0">
              <a:solidFill>
                <a:srgbClr val="0432FF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xmlns:s="http://schemas.openxmlformats.org/officeDocument/2006/sharedTypes" xmlns="" val="tx"/>
                  </a:ext>
                </a:extLst>
              </a:hlinkClick>
            </a:rPr>
            <a:t>https://www.etwinning.net/es/pub/index.htm</a:t>
          </a:r>
          <a:endParaRPr lang="es-ES" sz="2400" dirty="0">
            <a:solidFill>
              <a:srgbClr val="0432FF"/>
            </a:solidFill>
          </a:endParaRPr>
        </a:p>
      </dgm:t>
    </dgm:pt>
    <dgm:pt modelId="{04FD5142-50C5-4753-9871-B0EE2286A21A}" type="parTrans" cxnId="{58C35C97-BE61-485E-9E24-8C2455F43BC5}">
      <dgm:prSet/>
      <dgm:spPr/>
      <dgm:t>
        <a:bodyPr/>
        <a:lstStyle/>
        <a:p>
          <a:endParaRPr lang="es-ES"/>
        </a:p>
      </dgm:t>
    </dgm:pt>
    <dgm:pt modelId="{76B6FA1A-A1AC-432F-98DF-CDEA68FB5F52}" type="sibTrans" cxnId="{58C35C97-BE61-485E-9E24-8C2455F43BC5}">
      <dgm:prSet/>
      <dgm:spPr/>
      <dgm:t>
        <a:bodyPr/>
        <a:lstStyle/>
        <a:p>
          <a:endParaRPr lang="es-ES"/>
        </a:p>
      </dgm:t>
    </dgm:pt>
    <dgm:pt modelId="{77C598BA-0A6A-455C-A7BA-68D58AF832D6}">
      <dgm:prSet phldrT="[Texto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s-ES" dirty="0"/>
            <a:t>PASO 2</a:t>
          </a:r>
        </a:p>
      </dgm:t>
    </dgm:pt>
    <dgm:pt modelId="{CD3754F9-CE30-411B-99EE-B4E5BCA0EB3F}" type="parTrans" cxnId="{1DC253E6-CCA5-45CA-B79D-9DB41ED1199A}">
      <dgm:prSet/>
      <dgm:spPr/>
      <dgm:t>
        <a:bodyPr/>
        <a:lstStyle/>
        <a:p>
          <a:endParaRPr lang="es-ES"/>
        </a:p>
      </dgm:t>
    </dgm:pt>
    <dgm:pt modelId="{4FD4538D-F81A-4069-BF94-80A0FFD5E4D7}" type="sibTrans" cxnId="{1DC253E6-CCA5-45CA-B79D-9DB41ED1199A}">
      <dgm:prSet/>
      <dgm:spPr/>
      <dgm:t>
        <a:bodyPr/>
        <a:lstStyle/>
        <a:p>
          <a:endParaRPr lang="es-ES"/>
        </a:p>
      </dgm:t>
    </dgm:pt>
    <dgm:pt modelId="{F365ACD2-4B77-4744-9D95-26A0044D244C}">
      <dgm:prSet phldrT="[Texto]" custT="1"/>
      <dgm:spPr/>
      <dgm:t>
        <a:bodyPr/>
        <a:lstStyle/>
        <a:p>
          <a:r>
            <a:rPr lang="es-ES" sz="2800" b="1" dirty="0">
              <a:solidFill>
                <a:srgbClr val="002060"/>
              </a:solidFill>
            </a:rPr>
            <a:t>REGÍSTRATE</a:t>
          </a:r>
        </a:p>
      </dgm:t>
    </dgm:pt>
    <dgm:pt modelId="{080A8EFF-2D76-4014-88E6-5ACC4053C9C6}" type="parTrans" cxnId="{FFD3A8D7-5B87-4AFE-B50C-2CF8A7425F82}">
      <dgm:prSet/>
      <dgm:spPr/>
      <dgm:t>
        <a:bodyPr/>
        <a:lstStyle/>
        <a:p>
          <a:endParaRPr lang="es-ES"/>
        </a:p>
      </dgm:t>
    </dgm:pt>
    <dgm:pt modelId="{20E7DB19-8666-4F47-950D-D797A977460C}" type="sibTrans" cxnId="{FFD3A8D7-5B87-4AFE-B50C-2CF8A7425F82}">
      <dgm:prSet/>
      <dgm:spPr/>
      <dgm:t>
        <a:bodyPr/>
        <a:lstStyle/>
        <a:p>
          <a:endParaRPr lang="es-ES"/>
        </a:p>
      </dgm:t>
    </dgm:pt>
    <dgm:pt modelId="{F7088100-6A56-4324-BC37-43E6FA3C2FEA}">
      <dgm:prSet phldrT="[Texto]" custT="1"/>
      <dgm:spPr/>
      <dgm:t>
        <a:bodyPr/>
        <a:lstStyle/>
        <a:p>
          <a:r>
            <a:rPr lang="es-ES" sz="2400" dirty="0">
              <a:solidFill>
                <a:srgbClr val="0432FF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xmlns:s="http://schemas.openxmlformats.org/officeDocument/2006/sharedTypes" xmlns="" val="tx"/>
                  </a:ext>
                </a:extLst>
              </a:hlinkClick>
            </a:rPr>
            <a:t>https://www.etwinning.net/es/pub/preregister.cfm</a:t>
          </a:r>
          <a:endParaRPr lang="es-ES" sz="2400" dirty="0">
            <a:solidFill>
              <a:srgbClr val="0432FF"/>
            </a:solidFill>
          </a:endParaRPr>
        </a:p>
      </dgm:t>
    </dgm:pt>
    <dgm:pt modelId="{06021092-139E-4C10-91FF-9D7488E48BB4}" type="parTrans" cxnId="{241319A0-C1B8-4253-ACA2-008FEB894739}">
      <dgm:prSet/>
      <dgm:spPr/>
      <dgm:t>
        <a:bodyPr/>
        <a:lstStyle/>
        <a:p>
          <a:endParaRPr lang="es-ES"/>
        </a:p>
      </dgm:t>
    </dgm:pt>
    <dgm:pt modelId="{C44FBE97-5130-447D-A087-1244C7AD491D}" type="sibTrans" cxnId="{241319A0-C1B8-4253-ACA2-008FEB894739}">
      <dgm:prSet/>
      <dgm:spPr/>
      <dgm:t>
        <a:bodyPr/>
        <a:lstStyle/>
        <a:p>
          <a:endParaRPr lang="es-ES"/>
        </a:p>
      </dgm:t>
    </dgm:pt>
    <dgm:pt modelId="{6985FFB8-5D39-4455-9E47-2DAF3E8EC0BC}">
      <dgm:prSet phldrT="[Texto]"/>
      <dgm:spPr>
        <a:solidFill>
          <a:srgbClr val="00B0F0"/>
        </a:solidFill>
      </dgm:spPr>
      <dgm:t>
        <a:bodyPr/>
        <a:lstStyle/>
        <a:p>
          <a:r>
            <a:rPr lang="es-ES" dirty="0"/>
            <a:t>PASO 3</a:t>
          </a:r>
        </a:p>
      </dgm:t>
    </dgm:pt>
    <dgm:pt modelId="{C21DE3D8-E3BD-414E-BAD9-37653BFC112E}" type="parTrans" cxnId="{043D306D-04FD-48BF-9151-A5F3F6DABF2E}">
      <dgm:prSet/>
      <dgm:spPr/>
      <dgm:t>
        <a:bodyPr/>
        <a:lstStyle/>
        <a:p>
          <a:endParaRPr lang="es-ES"/>
        </a:p>
      </dgm:t>
    </dgm:pt>
    <dgm:pt modelId="{2CC6EFE0-52FB-49C7-A82E-7AFCDB66BA67}" type="sibTrans" cxnId="{043D306D-04FD-48BF-9151-A5F3F6DABF2E}">
      <dgm:prSet/>
      <dgm:spPr/>
      <dgm:t>
        <a:bodyPr/>
        <a:lstStyle/>
        <a:p>
          <a:endParaRPr lang="es-ES"/>
        </a:p>
      </dgm:t>
    </dgm:pt>
    <dgm:pt modelId="{D27B6391-62C3-4863-9BC7-B9CBE9AD5F33}">
      <dgm:prSet phldrT="[Texto]" custT="1"/>
      <dgm:spPr/>
      <dgm:t>
        <a:bodyPr/>
        <a:lstStyle/>
        <a:p>
          <a:r>
            <a:rPr lang="es-ES" sz="2800" b="1" dirty="0"/>
            <a:t>            </a:t>
          </a:r>
          <a:r>
            <a:rPr lang="es-ES" sz="2800" b="1" dirty="0">
              <a:solidFill>
                <a:srgbClr val="002060"/>
              </a:solidFill>
            </a:rPr>
            <a:t>ÚNETE</a:t>
          </a:r>
        </a:p>
      </dgm:t>
    </dgm:pt>
    <dgm:pt modelId="{89E37C83-EEC0-4372-B42C-61B734914B69}" type="parTrans" cxnId="{2B499390-199C-4AF9-931D-E88B5F4A8E05}">
      <dgm:prSet/>
      <dgm:spPr/>
      <dgm:t>
        <a:bodyPr/>
        <a:lstStyle/>
        <a:p>
          <a:endParaRPr lang="es-ES"/>
        </a:p>
      </dgm:t>
    </dgm:pt>
    <dgm:pt modelId="{6E148865-1170-4E13-9D96-9A066F5A3900}" type="sibTrans" cxnId="{2B499390-199C-4AF9-931D-E88B5F4A8E05}">
      <dgm:prSet/>
      <dgm:spPr/>
      <dgm:t>
        <a:bodyPr/>
        <a:lstStyle/>
        <a:p>
          <a:endParaRPr lang="es-ES"/>
        </a:p>
      </dgm:t>
    </dgm:pt>
    <dgm:pt modelId="{B03587A9-7AAB-470C-9B30-4C994E86DE42}">
      <dgm:prSet phldrT="[Texto]"/>
      <dgm:spPr/>
      <dgm:t>
        <a:bodyPr/>
        <a:lstStyle/>
        <a:p>
          <a:endParaRPr lang="es-ES" dirty="0"/>
        </a:p>
      </dgm:t>
    </dgm:pt>
    <dgm:pt modelId="{5540FDBC-4847-411D-A93A-4543FFC9FCAE}" type="parTrans" cxnId="{1921218A-F09D-4788-9ED0-335B53D4D17C}">
      <dgm:prSet/>
      <dgm:spPr/>
      <dgm:t>
        <a:bodyPr/>
        <a:lstStyle/>
        <a:p>
          <a:endParaRPr lang="es-ES"/>
        </a:p>
      </dgm:t>
    </dgm:pt>
    <dgm:pt modelId="{CA66C09C-5B42-4319-B9F2-E4B80B6A3FE3}" type="sibTrans" cxnId="{1921218A-F09D-4788-9ED0-335B53D4D17C}">
      <dgm:prSet/>
      <dgm:spPr/>
      <dgm:t>
        <a:bodyPr/>
        <a:lstStyle/>
        <a:p>
          <a:endParaRPr lang="es-ES"/>
        </a:p>
      </dgm:t>
    </dgm:pt>
    <dgm:pt modelId="{5D7C6977-6E9F-4C15-A22B-FC72ECC92A0A}">
      <dgm:prSet custT="1"/>
      <dgm:spPr/>
      <dgm:t>
        <a:bodyPr/>
        <a:lstStyle/>
        <a:p>
          <a:r>
            <a:rPr lang="es-ES" sz="2400" dirty="0">
              <a:solidFill>
                <a:srgbClr val="0432FF"/>
              </a:solidFill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xmlns:s="http://schemas.openxmlformats.org/officeDocument/2006/sharedTypes" xmlns="" val="tx"/>
                  </a:ext>
                </a:extLst>
              </a:hlinkClick>
            </a:rPr>
            <a:t>https://live.etwinning.net/</a:t>
          </a:r>
          <a:endParaRPr lang="es-ES" sz="2400" dirty="0">
            <a:solidFill>
              <a:srgbClr val="0432FF"/>
            </a:solidFill>
          </a:endParaRPr>
        </a:p>
      </dgm:t>
    </dgm:pt>
    <dgm:pt modelId="{888DE223-8C81-4E68-85E7-0C05039F9535}" type="parTrans" cxnId="{AE6C68CE-A952-4F66-9EF7-9F7A2C7E09AA}">
      <dgm:prSet/>
      <dgm:spPr/>
      <dgm:t>
        <a:bodyPr/>
        <a:lstStyle/>
        <a:p>
          <a:endParaRPr lang="es-ES"/>
        </a:p>
      </dgm:t>
    </dgm:pt>
    <dgm:pt modelId="{A52B0A4F-522F-48FB-8ABF-A4B75C2BB0AE}" type="sibTrans" cxnId="{AE6C68CE-A952-4F66-9EF7-9F7A2C7E09AA}">
      <dgm:prSet/>
      <dgm:spPr/>
      <dgm:t>
        <a:bodyPr/>
        <a:lstStyle/>
        <a:p>
          <a:endParaRPr lang="es-ES"/>
        </a:p>
      </dgm:t>
    </dgm:pt>
    <dgm:pt modelId="{6068B7C3-F7DB-478E-8B91-C3E58841CAB6}" type="pres">
      <dgm:prSet presAssocID="{64C8D932-8ED0-452B-B33C-85C38F2BE73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CB8B1D8C-3205-42AA-9D7B-50DCDFA4F979}" type="pres">
      <dgm:prSet presAssocID="{6985FFB8-5D39-4455-9E47-2DAF3E8EC0BC}" presName="boxAndChildren" presStyleCnt="0"/>
      <dgm:spPr/>
    </dgm:pt>
    <dgm:pt modelId="{39AAB7F2-57EB-4350-B565-C6AF2D720D4C}" type="pres">
      <dgm:prSet presAssocID="{6985FFB8-5D39-4455-9E47-2DAF3E8EC0BC}" presName="parentTextBox" presStyleLbl="node1" presStyleIdx="0" presStyleCnt="3"/>
      <dgm:spPr/>
      <dgm:t>
        <a:bodyPr/>
        <a:lstStyle/>
        <a:p>
          <a:endParaRPr lang="es-ES_tradnl"/>
        </a:p>
      </dgm:t>
    </dgm:pt>
    <dgm:pt modelId="{E4019AD8-8022-4022-AC88-3B3BE95681A6}" type="pres">
      <dgm:prSet presAssocID="{6985FFB8-5D39-4455-9E47-2DAF3E8EC0BC}" presName="entireBox" presStyleLbl="node1" presStyleIdx="0" presStyleCnt="3"/>
      <dgm:spPr/>
      <dgm:t>
        <a:bodyPr/>
        <a:lstStyle/>
        <a:p>
          <a:endParaRPr lang="es-ES_tradnl"/>
        </a:p>
      </dgm:t>
    </dgm:pt>
    <dgm:pt modelId="{B960CD9A-1099-461D-89E2-D3427D03769E}" type="pres">
      <dgm:prSet presAssocID="{6985FFB8-5D39-4455-9E47-2DAF3E8EC0BC}" presName="descendantBox" presStyleCnt="0"/>
      <dgm:spPr/>
    </dgm:pt>
    <dgm:pt modelId="{FE03CE62-DB9E-49E7-9870-DCEB451A6ED6}" type="pres">
      <dgm:prSet presAssocID="{D27B6391-62C3-4863-9BC7-B9CBE9AD5F33}" presName="childTextBox" presStyleLbl="fgAccFollowNode1" presStyleIdx="0" presStyleCnt="7" custScaleX="70095" custLinFactNeighborX="1002" custLinFactNeighborY="450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F9949C01-313F-4A36-B113-3678F7D311FD}" type="pres">
      <dgm:prSet presAssocID="{B03587A9-7AAB-470C-9B30-4C994E86DE42}" presName="childTextBox" presStyleLbl="fgAccFollowNode1" presStyleIdx="1" presStyleCnt="7" custScaleX="7846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CA364F2A-E152-4DCE-BDF6-56D2A28803EE}" type="pres">
      <dgm:prSet presAssocID="{5D7C6977-6E9F-4C15-A22B-FC72ECC92A0A}" presName="childTextBox" presStyleLbl="fgAccFollow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A8A414B2-AEAC-421B-9BCF-AE33D12C3E0C}" type="pres">
      <dgm:prSet presAssocID="{4FD4538D-F81A-4069-BF94-80A0FFD5E4D7}" presName="sp" presStyleCnt="0"/>
      <dgm:spPr/>
    </dgm:pt>
    <dgm:pt modelId="{32742331-0426-4CB1-AC9F-94282E4109C4}" type="pres">
      <dgm:prSet presAssocID="{77C598BA-0A6A-455C-A7BA-68D58AF832D6}" presName="arrowAndChildren" presStyleCnt="0"/>
      <dgm:spPr/>
    </dgm:pt>
    <dgm:pt modelId="{4476A83B-567F-4843-A885-9C3DE6DF07E0}" type="pres">
      <dgm:prSet presAssocID="{77C598BA-0A6A-455C-A7BA-68D58AF832D6}" presName="parentTextArrow" presStyleLbl="node1" presStyleIdx="0" presStyleCnt="3"/>
      <dgm:spPr/>
      <dgm:t>
        <a:bodyPr/>
        <a:lstStyle/>
        <a:p>
          <a:endParaRPr lang="es-ES_tradnl"/>
        </a:p>
      </dgm:t>
    </dgm:pt>
    <dgm:pt modelId="{AD0C7158-FBAC-40DE-98AB-54C1ACA5126D}" type="pres">
      <dgm:prSet presAssocID="{77C598BA-0A6A-455C-A7BA-68D58AF832D6}" presName="arrow" presStyleLbl="node1" presStyleIdx="1" presStyleCnt="3"/>
      <dgm:spPr/>
      <dgm:t>
        <a:bodyPr/>
        <a:lstStyle/>
        <a:p>
          <a:endParaRPr lang="es-ES_tradnl"/>
        </a:p>
      </dgm:t>
    </dgm:pt>
    <dgm:pt modelId="{1A0ABA4A-0DED-46BF-8E7A-64AA62DD5521}" type="pres">
      <dgm:prSet presAssocID="{77C598BA-0A6A-455C-A7BA-68D58AF832D6}" presName="descendantArrow" presStyleCnt="0"/>
      <dgm:spPr/>
    </dgm:pt>
    <dgm:pt modelId="{BC6D26B8-4693-487D-9F63-D6317047C55E}" type="pres">
      <dgm:prSet presAssocID="{F365ACD2-4B77-4744-9D95-26A0044D244C}" presName="childTextArrow" presStyleLbl="fgAccFollow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E6E30FA7-00AE-4B0A-84CA-6FDD7BCECE7D}" type="pres">
      <dgm:prSet presAssocID="{F7088100-6A56-4324-BC37-43E6FA3C2FEA}" presName="childTextArrow" presStyleLbl="fgAccFollowNode1" presStyleIdx="4" presStyleCnt="7" custScaleX="195081" custLinFactNeighborX="-172" custLinFactNeighborY="-3266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0DD48391-C150-4F54-A0E8-345C1005AEF3}" type="pres">
      <dgm:prSet presAssocID="{4D4224CD-7905-451B-99BF-AE11C3387EAD}" presName="sp" presStyleCnt="0"/>
      <dgm:spPr/>
    </dgm:pt>
    <dgm:pt modelId="{D21F7CAD-2BC6-494C-8177-1BC73EADA040}" type="pres">
      <dgm:prSet presAssocID="{8A33988F-85F9-4E07-A451-96DD0F4E22C0}" presName="arrowAndChildren" presStyleCnt="0"/>
      <dgm:spPr/>
    </dgm:pt>
    <dgm:pt modelId="{3E5B4721-B745-46CE-94E0-B0A63AFA41E7}" type="pres">
      <dgm:prSet presAssocID="{8A33988F-85F9-4E07-A451-96DD0F4E22C0}" presName="parentTextArrow" presStyleLbl="node1" presStyleIdx="1" presStyleCnt="3"/>
      <dgm:spPr/>
      <dgm:t>
        <a:bodyPr/>
        <a:lstStyle/>
        <a:p>
          <a:endParaRPr lang="es-ES_tradnl"/>
        </a:p>
      </dgm:t>
    </dgm:pt>
    <dgm:pt modelId="{567FD321-F21B-43BB-A087-16C2B1185895}" type="pres">
      <dgm:prSet presAssocID="{8A33988F-85F9-4E07-A451-96DD0F4E22C0}" presName="arrow" presStyleLbl="node1" presStyleIdx="2" presStyleCnt="3" custLinFactNeighborX="-59499" custLinFactNeighborY="-33542"/>
      <dgm:spPr/>
      <dgm:t>
        <a:bodyPr/>
        <a:lstStyle/>
        <a:p>
          <a:endParaRPr lang="es-ES_tradnl"/>
        </a:p>
      </dgm:t>
    </dgm:pt>
    <dgm:pt modelId="{BC4815E1-2A64-4242-9DDA-B10F1D93A8E3}" type="pres">
      <dgm:prSet presAssocID="{8A33988F-85F9-4E07-A451-96DD0F4E22C0}" presName="descendantArrow" presStyleCnt="0"/>
      <dgm:spPr/>
    </dgm:pt>
    <dgm:pt modelId="{D7E6E788-BDCA-4BDC-8081-73228E964521}" type="pres">
      <dgm:prSet presAssocID="{0B8715BE-1A5A-44BF-B3E8-DBF96F6DCDE1}" presName="childTextArrow" presStyleLbl="fgAccFollow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3B7BC68B-745C-4C7F-9C8D-81C148CB6518}" type="pres">
      <dgm:prSet presAssocID="{56B461B9-64CE-4226-9BB3-BB04BA4B20FE}" presName="childTextArrow" presStyleLbl="fgAccFollowNode1" presStyleIdx="6" presStyleCnt="7" custScaleX="146651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C1290A0C-2156-4523-A396-4EC60D941581}" srcId="{8A33988F-85F9-4E07-A451-96DD0F4E22C0}" destId="{0B8715BE-1A5A-44BF-B3E8-DBF96F6DCDE1}" srcOrd="0" destOrd="0" parTransId="{1D1C0036-4367-423F-8CDE-65D8E868895B}" sibTransId="{D0351411-973F-481E-8B57-F017B01A4AFC}"/>
    <dgm:cxn modelId="{CE541285-2510-4D66-92FF-50953F6E27F2}" type="presOf" srcId="{77C598BA-0A6A-455C-A7BA-68D58AF832D6}" destId="{AD0C7158-FBAC-40DE-98AB-54C1ACA5126D}" srcOrd="1" destOrd="0" presId="urn:microsoft.com/office/officeart/2005/8/layout/process4"/>
    <dgm:cxn modelId="{043D306D-04FD-48BF-9151-A5F3F6DABF2E}" srcId="{64C8D932-8ED0-452B-B33C-85C38F2BE739}" destId="{6985FFB8-5D39-4455-9E47-2DAF3E8EC0BC}" srcOrd="2" destOrd="0" parTransId="{C21DE3D8-E3BD-414E-BAD9-37653BFC112E}" sibTransId="{2CC6EFE0-52FB-49C7-A82E-7AFCDB66BA67}"/>
    <dgm:cxn modelId="{1921218A-F09D-4788-9ED0-335B53D4D17C}" srcId="{6985FFB8-5D39-4455-9E47-2DAF3E8EC0BC}" destId="{B03587A9-7AAB-470C-9B30-4C994E86DE42}" srcOrd="1" destOrd="0" parTransId="{5540FDBC-4847-411D-A93A-4543FFC9FCAE}" sibTransId="{CA66C09C-5B42-4319-B9F2-E4B80B6A3FE3}"/>
    <dgm:cxn modelId="{14679D2A-3615-418F-A204-D606337F90B8}" type="presOf" srcId="{F7088100-6A56-4324-BC37-43E6FA3C2FEA}" destId="{E6E30FA7-00AE-4B0A-84CA-6FDD7BCECE7D}" srcOrd="0" destOrd="0" presId="urn:microsoft.com/office/officeart/2005/8/layout/process4"/>
    <dgm:cxn modelId="{8B844B4E-6342-4605-9B4D-4381465ACC87}" type="presOf" srcId="{77C598BA-0A6A-455C-A7BA-68D58AF832D6}" destId="{4476A83B-567F-4843-A885-9C3DE6DF07E0}" srcOrd="0" destOrd="0" presId="urn:microsoft.com/office/officeart/2005/8/layout/process4"/>
    <dgm:cxn modelId="{ECDD1951-29DF-4C68-A6AD-2EB55A6864C7}" type="presOf" srcId="{8A33988F-85F9-4E07-A451-96DD0F4E22C0}" destId="{3E5B4721-B745-46CE-94E0-B0A63AFA41E7}" srcOrd="0" destOrd="0" presId="urn:microsoft.com/office/officeart/2005/8/layout/process4"/>
    <dgm:cxn modelId="{AE6C68CE-A952-4F66-9EF7-9F7A2C7E09AA}" srcId="{6985FFB8-5D39-4455-9E47-2DAF3E8EC0BC}" destId="{5D7C6977-6E9F-4C15-A22B-FC72ECC92A0A}" srcOrd="2" destOrd="0" parTransId="{888DE223-8C81-4E68-85E7-0C05039F9535}" sibTransId="{A52B0A4F-522F-48FB-8ABF-A4B75C2BB0AE}"/>
    <dgm:cxn modelId="{A2FBDDCD-23E8-4B11-9D0E-726FAE877534}" type="presOf" srcId="{56B461B9-64CE-4226-9BB3-BB04BA4B20FE}" destId="{3B7BC68B-745C-4C7F-9C8D-81C148CB6518}" srcOrd="0" destOrd="0" presId="urn:microsoft.com/office/officeart/2005/8/layout/process4"/>
    <dgm:cxn modelId="{BD9F9860-6FA0-4AD8-8F62-28554A82AD11}" type="presOf" srcId="{6985FFB8-5D39-4455-9E47-2DAF3E8EC0BC}" destId="{39AAB7F2-57EB-4350-B565-C6AF2D720D4C}" srcOrd="0" destOrd="0" presId="urn:microsoft.com/office/officeart/2005/8/layout/process4"/>
    <dgm:cxn modelId="{886EAB6F-C434-4E1E-916D-81A8718FF9D9}" type="presOf" srcId="{0B8715BE-1A5A-44BF-B3E8-DBF96F6DCDE1}" destId="{D7E6E788-BDCA-4BDC-8081-73228E964521}" srcOrd="0" destOrd="0" presId="urn:microsoft.com/office/officeart/2005/8/layout/process4"/>
    <dgm:cxn modelId="{8D043D32-3FAB-46F8-81EE-A497CDDBBDC5}" type="presOf" srcId="{8A33988F-85F9-4E07-A451-96DD0F4E22C0}" destId="{567FD321-F21B-43BB-A087-16C2B1185895}" srcOrd="1" destOrd="0" presId="urn:microsoft.com/office/officeart/2005/8/layout/process4"/>
    <dgm:cxn modelId="{7DCE0C58-2D93-4EF3-9D76-2AA8DE057E80}" type="presOf" srcId="{D27B6391-62C3-4863-9BC7-B9CBE9AD5F33}" destId="{FE03CE62-DB9E-49E7-9870-DCEB451A6ED6}" srcOrd="0" destOrd="0" presId="urn:microsoft.com/office/officeart/2005/8/layout/process4"/>
    <dgm:cxn modelId="{241319A0-C1B8-4253-ACA2-008FEB894739}" srcId="{77C598BA-0A6A-455C-A7BA-68D58AF832D6}" destId="{F7088100-6A56-4324-BC37-43E6FA3C2FEA}" srcOrd="1" destOrd="0" parTransId="{06021092-139E-4C10-91FF-9D7488E48BB4}" sibTransId="{C44FBE97-5130-447D-A087-1244C7AD491D}"/>
    <dgm:cxn modelId="{FFD3A8D7-5B87-4AFE-B50C-2CF8A7425F82}" srcId="{77C598BA-0A6A-455C-A7BA-68D58AF832D6}" destId="{F365ACD2-4B77-4744-9D95-26A0044D244C}" srcOrd="0" destOrd="0" parTransId="{080A8EFF-2D76-4014-88E6-5ACC4053C9C6}" sibTransId="{20E7DB19-8666-4F47-950D-D797A977460C}"/>
    <dgm:cxn modelId="{1DC253E6-CCA5-45CA-B79D-9DB41ED1199A}" srcId="{64C8D932-8ED0-452B-B33C-85C38F2BE739}" destId="{77C598BA-0A6A-455C-A7BA-68D58AF832D6}" srcOrd="1" destOrd="0" parTransId="{CD3754F9-CE30-411B-99EE-B4E5BCA0EB3F}" sibTransId="{4FD4538D-F81A-4069-BF94-80A0FFD5E4D7}"/>
    <dgm:cxn modelId="{05C2858D-B316-43AA-9128-7E8F1C9789DC}" type="presOf" srcId="{64C8D932-8ED0-452B-B33C-85C38F2BE739}" destId="{6068B7C3-F7DB-478E-8B91-C3E58841CAB6}" srcOrd="0" destOrd="0" presId="urn:microsoft.com/office/officeart/2005/8/layout/process4"/>
    <dgm:cxn modelId="{2B499390-199C-4AF9-931D-E88B5F4A8E05}" srcId="{6985FFB8-5D39-4455-9E47-2DAF3E8EC0BC}" destId="{D27B6391-62C3-4863-9BC7-B9CBE9AD5F33}" srcOrd="0" destOrd="0" parTransId="{89E37C83-EEC0-4372-B42C-61B734914B69}" sibTransId="{6E148865-1170-4E13-9D96-9A066F5A3900}"/>
    <dgm:cxn modelId="{260EF424-E2D7-4585-95B4-F5253AB672C6}" type="presOf" srcId="{F365ACD2-4B77-4744-9D95-26A0044D244C}" destId="{BC6D26B8-4693-487D-9F63-D6317047C55E}" srcOrd="0" destOrd="0" presId="urn:microsoft.com/office/officeart/2005/8/layout/process4"/>
    <dgm:cxn modelId="{338C4C24-8E48-47B3-A47B-B058C374C968}" type="presOf" srcId="{6985FFB8-5D39-4455-9E47-2DAF3E8EC0BC}" destId="{E4019AD8-8022-4022-AC88-3B3BE95681A6}" srcOrd="1" destOrd="0" presId="urn:microsoft.com/office/officeart/2005/8/layout/process4"/>
    <dgm:cxn modelId="{4A96AEB0-9954-4E41-A42D-104B4C90A68E}" type="presOf" srcId="{5D7C6977-6E9F-4C15-A22B-FC72ECC92A0A}" destId="{CA364F2A-E152-4DCE-BDF6-56D2A28803EE}" srcOrd="0" destOrd="0" presId="urn:microsoft.com/office/officeart/2005/8/layout/process4"/>
    <dgm:cxn modelId="{3FA48CBA-3122-4A2F-B71A-4AD8B62CE067}" srcId="{64C8D932-8ED0-452B-B33C-85C38F2BE739}" destId="{8A33988F-85F9-4E07-A451-96DD0F4E22C0}" srcOrd="0" destOrd="0" parTransId="{02EB9982-2F28-4EA8-8E4F-B7844E9BBB4A}" sibTransId="{4D4224CD-7905-451B-99BF-AE11C3387EAD}"/>
    <dgm:cxn modelId="{56BE9D1E-F87C-47D3-8916-C88F42C90257}" type="presOf" srcId="{B03587A9-7AAB-470C-9B30-4C994E86DE42}" destId="{F9949C01-313F-4A36-B113-3678F7D311FD}" srcOrd="0" destOrd="0" presId="urn:microsoft.com/office/officeart/2005/8/layout/process4"/>
    <dgm:cxn modelId="{58C35C97-BE61-485E-9E24-8C2455F43BC5}" srcId="{8A33988F-85F9-4E07-A451-96DD0F4E22C0}" destId="{56B461B9-64CE-4226-9BB3-BB04BA4B20FE}" srcOrd="1" destOrd="0" parTransId="{04FD5142-50C5-4753-9871-B0EE2286A21A}" sibTransId="{76B6FA1A-A1AC-432F-98DF-CDEA68FB5F52}"/>
    <dgm:cxn modelId="{5C5BA858-8315-4205-BB8F-ACCFC6C17E26}" type="presParOf" srcId="{6068B7C3-F7DB-478E-8B91-C3E58841CAB6}" destId="{CB8B1D8C-3205-42AA-9D7B-50DCDFA4F979}" srcOrd="0" destOrd="0" presId="urn:microsoft.com/office/officeart/2005/8/layout/process4"/>
    <dgm:cxn modelId="{EEB949FA-D437-4258-86D3-01DBCCFE8756}" type="presParOf" srcId="{CB8B1D8C-3205-42AA-9D7B-50DCDFA4F979}" destId="{39AAB7F2-57EB-4350-B565-C6AF2D720D4C}" srcOrd="0" destOrd="0" presId="urn:microsoft.com/office/officeart/2005/8/layout/process4"/>
    <dgm:cxn modelId="{6076448F-3588-4B94-98CC-57F9017FA02B}" type="presParOf" srcId="{CB8B1D8C-3205-42AA-9D7B-50DCDFA4F979}" destId="{E4019AD8-8022-4022-AC88-3B3BE95681A6}" srcOrd="1" destOrd="0" presId="urn:microsoft.com/office/officeart/2005/8/layout/process4"/>
    <dgm:cxn modelId="{114E1FB8-BFC6-4E9C-868F-68017A5C45EB}" type="presParOf" srcId="{CB8B1D8C-3205-42AA-9D7B-50DCDFA4F979}" destId="{B960CD9A-1099-461D-89E2-D3427D03769E}" srcOrd="2" destOrd="0" presId="urn:microsoft.com/office/officeart/2005/8/layout/process4"/>
    <dgm:cxn modelId="{5D30CEEB-A35E-4F6C-9AF9-83EAD550A994}" type="presParOf" srcId="{B960CD9A-1099-461D-89E2-D3427D03769E}" destId="{FE03CE62-DB9E-49E7-9870-DCEB451A6ED6}" srcOrd="0" destOrd="0" presId="urn:microsoft.com/office/officeart/2005/8/layout/process4"/>
    <dgm:cxn modelId="{609CA04C-01E2-4289-8DE4-87853124356D}" type="presParOf" srcId="{B960CD9A-1099-461D-89E2-D3427D03769E}" destId="{F9949C01-313F-4A36-B113-3678F7D311FD}" srcOrd="1" destOrd="0" presId="urn:microsoft.com/office/officeart/2005/8/layout/process4"/>
    <dgm:cxn modelId="{1B32DF5F-02E3-4BF2-844E-706E61ED7377}" type="presParOf" srcId="{B960CD9A-1099-461D-89E2-D3427D03769E}" destId="{CA364F2A-E152-4DCE-BDF6-56D2A28803EE}" srcOrd="2" destOrd="0" presId="urn:microsoft.com/office/officeart/2005/8/layout/process4"/>
    <dgm:cxn modelId="{5F1552FC-0259-4819-A466-D80C045AB41D}" type="presParOf" srcId="{6068B7C3-F7DB-478E-8B91-C3E58841CAB6}" destId="{A8A414B2-AEAC-421B-9BCF-AE33D12C3E0C}" srcOrd="1" destOrd="0" presId="urn:microsoft.com/office/officeart/2005/8/layout/process4"/>
    <dgm:cxn modelId="{A2B21C2B-86B0-4663-B561-D3F52110D69D}" type="presParOf" srcId="{6068B7C3-F7DB-478E-8B91-C3E58841CAB6}" destId="{32742331-0426-4CB1-AC9F-94282E4109C4}" srcOrd="2" destOrd="0" presId="urn:microsoft.com/office/officeart/2005/8/layout/process4"/>
    <dgm:cxn modelId="{F8128B52-A457-4CE3-B598-A5E57F419BA8}" type="presParOf" srcId="{32742331-0426-4CB1-AC9F-94282E4109C4}" destId="{4476A83B-567F-4843-A885-9C3DE6DF07E0}" srcOrd="0" destOrd="0" presId="urn:microsoft.com/office/officeart/2005/8/layout/process4"/>
    <dgm:cxn modelId="{C20E80DD-59AF-418B-93E4-62A83FC8578E}" type="presParOf" srcId="{32742331-0426-4CB1-AC9F-94282E4109C4}" destId="{AD0C7158-FBAC-40DE-98AB-54C1ACA5126D}" srcOrd="1" destOrd="0" presId="urn:microsoft.com/office/officeart/2005/8/layout/process4"/>
    <dgm:cxn modelId="{7499FC22-0A5A-4E7A-9534-1F5612351833}" type="presParOf" srcId="{32742331-0426-4CB1-AC9F-94282E4109C4}" destId="{1A0ABA4A-0DED-46BF-8E7A-64AA62DD5521}" srcOrd="2" destOrd="0" presId="urn:microsoft.com/office/officeart/2005/8/layout/process4"/>
    <dgm:cxn modelId="{23409298-5720-485B-93F3-7C933C263773}" type="presParOf" srcId="{1A0ABA4A-0DED-46BF-8E7A-64AA62DD5521}" destId="{BC6D26B8-4693-487D-9F63-D6317047C55E}" srcOrd="0" destOrd="0" presId="urn:microsoft.com/office/officeart/2005/8/layout/process4"/>
    <dgm:cxn modelId="{2F391544-7549-428D-8644-E76ADD4B03EB}" type="presParOf" srcId="{1A0ABA4A-0DED-46BF-8E7A-64AA62DD5521}" destId="{E6E30FA7-00AE-4B0A-84CA-6FDD7BCECE7D}" srcOrd="1" destOrd="0" presId="urn:microsoft.com/office/officeart/2005/8/layout/process4"/>
    <dgm:cxn modelId="{0273F9F4-7F2D-493F-8ABA-DCE6D14CC257}" type="presParOf" srcId="{6068B7C3-F7DB-478E-8B91-C3E58841CAB6}" destId="{0DD48391-C150-4F54-A0E8-345C1005AEF3}" srcOrd="3" destOrd="0" presId="urn:microsoft.com/office/officeart/2005/8/layout/process4"/>
    <dgm:cxn modelId="{69C43557-2D75-4EB7-A061-68899A51CABB}" type="presParOf" srcId="{6068B7C3-F7DB-478E-8B91-C3E58841CAB6}" destId="{D21F7CAD-2BC6-494C-8177-1BC73EADA040}" srcOrd="4" destOrd="0" presId="urn:microsoft.com/office/officeart/2005/8/layout/process4"/>
    <dgm:cxn modelId="{C9C9532E-15E8-4C8B-94D6-60CA46F15673}" type="presParOf" srcId="{D21F7CAD-2BC6-494C-8177-1BC73EADA040}" destId="{3E5B4721-B745-46CE-94E0-B0A63AFA41E7}" srcOrd="0" destOrd="0" presId="urn:microsoft.com/office/officeart/2005/8/layout/process4"/>
    <dgm:cxn modelId="{F83FDA58-63B2-45E1-A96D-A2C827D892C0}" type="presParOf" srcId="{D21F7CAD-2BC6-494C-8177-1BC73EADA040}" destId="{567FD321-F21B-43BB-A087-16C2B1185895}" srcOrd="1" destOrd="0" presId="urn:microsoft.com/office/officeart/2005/8/layout/process4"/>
    <dgm:cxn modelId="{006A23AA-C599-445F-908C-407624FF8D04}" type="presParOf" srcId="{D21F7CAD-2BC6-494C-8177-1BC73EADA040}" destId="{BC4815E1-2A64-4242-9DDA-B10F1D93A8E3}" srcOrd="2" destOrd="0" presId="urn:microsoft.com/office/officeart/2005/8/layout/process4"/>
    <dgm:cxn modelId="{E7BA7F08-21CE-4BB8-86F3-5BD24E73F63B}" type="presParOf" srcId="{BC4815E1-2A64-4242-9DDA-B10F1D93A8E3}" destId="{D7E6E788-BDCA-4BDC-8081-73228E964521}" srcOrd="0" destOrd="0" presId="urn:microsoft.com/office/officeart/2005/8/layout/process4"/>
    <dgm:cxn modelId="{24797707-D31B-44A0-9154-A7C8C8C07E31}" type="presParOf" srcId="{BC4815E1-2A64-4242-9DDA-B10F1D93A8E3}" destId="{3B7BC68B-745C-4C7F-9C8D-81C148CB6518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BA41CA2-E5C5-4861-AEFF-91499B8C5C5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931FC21-9741-4F25-8FB4-3F1A26A88DD4}">
      <dgm:prSet custT="1"/>
      <dgm:spPr/>
      <dgm:t>
        <a:bodyPr/>
        <a:lstStyle/>
        <a:p>
          <a:pPr rtl="0"/>
          <a:r>
            <a:rPr lang="es-ES" sz="4000" dirty="0">
              <a:solidFill>
                <a:srgbClr val="002060"/>
              </a:solidFill>
            </a:rPr>
            <a:t>¿Cómo participar en proyectos?</a:t>
          </a:r>
        </a:p>
      </dgm:t>
    </dgm:pt>
    <dgm:pt modelId="{A2A5EE1F-2495-4B82-B629-B9840B969CFF}" type="parTrans" cxnId="{1DBBDA25-0E18-4688-ABFC-7390B5CE7814}">
      <dgm:prSet/>
      <dgm:spPr/>
      <dgm:t>
        <a:bodyPr/>
        <a:lstStyle/>
        <a:p>
          <a:endParaRPr lang="es-ES"/>
        </a:p>
      </dgm:t>
    </dgm:pt>
    <dgm:pt modelId="{D9D940D2-CEDB-45A7-B250-9F3DDAC30D9D}" type="sibTrans" cxnId="{1DBBDA25-0E18-4688-ABFC-7390B5CE7814}">
      <dgm:prSet/>
      <dgm:spPr/>
      <dgm:t>
        <a:bodyPr/>
        <a:lstStyle/>
        <a:p>
          <a:endParaRPr lang="es-ES"/>
        </a:p>
      </dgm:t>
    </dgm:pt>
    <dgm:pt modelId="{9FD7AF7D-7E71-4721-AE4F-4D6FFAD97D28}" type="pres">
      <dgm:prSet presAssocID="{ABA41CA2-E5C5-4861-AEFF-91499B8C5C5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164423C8-7FE6-4582-848E-FEC7B03CDEDB}" type="pres">
      <dgm:prSet presAssocID="{B931FC21-9741-4F25-8FB4-3F1A26A88DD4}" presName="parentLin" presStyleCnt="0"/>
      <dgm:spPr/>
    </dgm:pt>
    <dgm:pt modelId="{96AE6F04-C072-4759-865A-BC78B55BDA50}" type="pres">
      <dgm:prSet presAssocID="{B931FC21-9741-4F25-8FB4-3F1A26A88DD4}" presName="parentLeftMargin" presStyleLbl="node1" presStyleIdx="0" presStyleCnt="1"/>
      <dgm:spPr/>
      <dgm:t>
        <a:bodyPr/>
        <a:lstStyle/>
        <a:p>
          <a:endParaRPr lang="es-ES_tradnl"/>
        </a:p>
      </dgm:t>
    </dgm:pt>
    <dgm:pt modelId="{5CAF59FF-4DAB-424B-8644-E3CA58DBE098}" type="pres">
      <dgm:prSet presAssocID="{B931FC21-9741-4F25-8FB4-3F1A26A88DD4}" presName="parentText" presStyleLbl="node1" presStyleIdx="0" presStyleCnt="1" custScaleX="150037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ADC5EC7D-29BB-4264-A16A-AFC7687DB567}" type="pres">
      <dgm:prSet presAssocID="{B931FC21-9741-4F25-8FB4-3F1A26A88DD4}" presName="negativeSpace" presStyleCnt="0"/>
      <dgm:spPr/>
    </dgm:pt>
    <dgm:pt modelId="{015F8C26-0FFE-4300-82B1-E3B966DC7571}" type="pres">
      <dgm:prSet presAssocID="{B931FC21-9741-4F25-8FB4-3F1A26A88DD4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E9108BE5-9279-4FE1-AFDD-8E3818F55884}" type="presOf" srcId="{ABA41CA2-E5C5-4861-AEFF-91499B8C5C5F}" destId="{9FD7AF7D-7E71-4721-AE4F-4D6FFAD97D28}" srcOrd="0" destOrd="0" presId="urn:microsoft.com/office/officeart/2005/8/layout/list1"/>
    <dgm:cxn modelId="{1DBBDA25-0E18-4688-ABFC-7390B5CE7814}" srcId="{ABA41CA2-E5C5-4861-AEFF-91499B8C5C5F}" destId="{B931FC21-9741-4F25-8FB4-3F1A26A88DD4}" srcOrd="0" destOrd="0" parTransId="{A2A5EE1F-2495-4B82-B629-B9840B969CFF}" sibTransId="{D9D940D2-CEDB-45A7-B250-9F3DDAC30D9D}"/>
    <dgm:cxn modelId="{93219707-A474-4A5E-AAEE-36760C38604B}" type="presOf" srcId="{B931FC21-9741-4F25-8FB4-3F1A26A88DD4}" destId="{96AE6F04-C072-4759-865A-BC78B55BDA50}" srcOrd="0" destOrd="0" presId="urn:microsoft.com/office/officeart/2005/8/layout/list1"/>
    <dgm:cxn modelId="{4FE35593-2A91-4F78-87B9-AAD906E355EC}" type="presOf" srcId="{B931FC21-9741-4F25-8FB4-3F1A26A88DD4}" destId="{5CAF59FF-4DAB-424B-8644-E3CA58DBE098}" srcOrd="1" destOrd="0" presId="urn:microsoft.com/office/officeart/2005/8/layout/list1"/>
    <dgm:cxn modelId="{D9D4E1DA-63E6-40C2-BEBE-7713B06D2BE6}" type="presParOf" srcId="{9FD7AF7D-7E71-4721-AE4F-4D6FFAD97D28}" destId="{164423C8-7FE6-4582-848E-FEC7B03CDEDB}" srcOrd="0" destOrd="0" presId="urn:microsoft.com/office/officeart/2005/8/layout/list1"/>
    <dgm:cxn modelId="{CA4AEFB1-37B6-4C09-8527-5B356726A64C}" type="presParOf" srcId="{164423C8-7FE6-4582-848E-FEC7B03CDEDB}" destId="{96AE6F04-C072-4759-865A-BC78B55BDA50}" srcOrd="0" destOrd="0" presId="urn:microsoft.com/office/officeart/2005/8/layout/list1"/>
    <dgm:cxn modelId="{061E7D9F-1457-433F-B083-7CEF807C873D}" type="presParOf" srcId="{164423C8-7FE6-4582-848E-FEC7B03CDEDB}" destId="{5CAF59FF-4DAB-424B-8644-E3CA58DBE098}" srcOrd="1" destOrd="0" presId="urn:microsoft.com/office/officeart/2005/8/layout/list1"/>
    <dgm:cxn modelId="{927F0381-6E39-4E27-833E-94824DADDC1D}" type="presParOf" srcId="{9FD7AF7D-7E71-4721-AE4F-4D6FFAD97D28}" destId="{ADC5EC7D-29BB-4264-A16A-AFC7687DB567}" srcOrd="1" destOrd="0" presId="urn:microsoft.com/office/officeart/2005/8/layout/list1"/>
    <dgm:cxn modelId="{96389A0F-CF0F-4239-8A58-D0577A227349}" type="presParOf" srcId="{9FD7AF7D-7E71-4721-AE4F-4D6FFAD97D28}" destId="{015F8C26-0FFE-4300-82B1-E3B966DC757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BA41CA2-E5C5-4861-AEFF-91499B8C5C5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931FC21-9741-4F25-8FB4-3F1A26A88DD4}">
      <dgm:prSet custT="1"/>
      <dgm:spPr/>
      <dgm:t>
        <a:bodyPr/>
        <a:lstStyle/>
        <a:p>
          <a:pPr algn="ctr" rtl="0"/>
          <a:r>
            <a:rPr lang="es-ES" sz="3200" dirty="0">
              <a:solidFill>
                <a:srgbClr val="002060"/>
              </a:solidFill>
            </a:rPr>
            <a:t>¿Cómo buscar proyectos para participar?</a:t>
          </a:r>
        </a:p>
      </dgm:t>
    </dgm:pt>
    <dgm:pt modelId="{A2A5EE1F-2495-4B82-B629-B9840B969CFF}" type="parTrans" cxnId="{1DBBDA25-0E18-4688-ABFC-7390B5CE7814}">
      <dgm:prSet/>
      <dgm:spPr/>
      <dgm:t>
        <a:bodyPr/>
        <a:lstStyle/>
        <a:p>
          <a:endParaRPr lang="es-ES"/>
        </a:p>
      </dgm:t>
    </dgm:pt>
    <dgm:pt modelId="{D9D940D2-CEDB-45A7-B250-9F3DDAC30D9D}" type="sibTrans" cxnId="{1DBBDA25-0E18-4688-ABFC-7390B5CE7814}">
      <dgm:prSet/>
      <dgm:spPr/>
      <dgm:t>
        <a:bodyPr/>
        <a:lstStyle/>
        <a:p>
          <a:endParaRPr lang="es-ES"/>
        </a:p>
      </dgm:t>
    </dgm:pt>
    <dgm:pt modelId="{9FD7AF7D-7E71-4721-AE4F-4D6FFAD97D28}" type="pres">
      <dgm:prSet presAssocID="{ABA41CA2-E5C5-4861-AEFF-91499B8C5C5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164423C8-7FE6-4582-848E-FEC7B03CDEDB}" type="pres">
      <dgm:prSet presAssocID="{B931FC21-9741-4F25-8FB4-3F1A26A88DD4}" presName="parentLin" presStyleCnt="0"/>
      <dgm:spPr/>
    </dgm:pt>
    <dgm:pt modelId="{96AE6F04-C072-4759-865A-BC78B55BDA50}" type="pres">
      <dgm:prSet presAssocID="{B931FC21-9741-4F25-8FB4-3F1A26A88DD4}" presName="parentLeftMargin" presStyleLbl="node1" presStyleIdx="0" presStyleCnt="1"/>
      <dgm:spPr/>
      <dgm:t>
        <a:bodyPr/>
        <a:lstStyle/>
        <a:p>
          <a:endParaRPr lang="es-ES_tradnl"/>
        </a:p>
      </dgm:t>
    </dgm:pt>
    <dgm:pt modelId="{5CAF59FF-4DAB-424B-8644-E3CA58DBE098}" type="pres">
      <dgm:prSet presAssocID="{B931FC21-9741-4F25-8FB4-3F1A26A88DD4}" presName="parentText" presStyleLbl="node1" presStyleIdx="0" presStyleCnt="1" custScaleX="144784" custScaleY="148425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ADC5EC7D-29BB-4264-A16A-AFC7687DB567}" type="pres">
      <dgm:prSet presAssocID="{B931FC21-9741-4F25-8FB4-3F1A26A88DD4}" presName="negativeSpace" presStyleCnt="0"/>
      <dgm:spPr/>
    </dgm:pt>
    <dgm:pt modelId="{015F8C26-0FFE-4300-82B1-E3B966DC7571}" type="pres">
      <dgm:prSet presAssocID="{B931FC21-9741-4F25-8FB4-3F1A26A88DD4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E9108BE5-9279-4FE1-AFDD-8E3818F55884}" type="presOf" srcId="{ABA41CA2-E5C5-4861-AEFF-91499B8C5C5F}" destId="{9FD7AF7D-7E71-4721-AE4F-4D6FFAD97D28}" srcOrd="0" destOrd="0" presId="urn:microsoft.com/office/officeart/2005/8/layout/list1"/>
    <dgm:cxn modelId="{1DBBDA25-0E18-4688-ABFC-7390B5CE7814}" srcId="{ABA41CA2-E5C5-4861-AEFF-91499B8C5C5F}" destId="{B931FC21-9741-4F25-8FB4-3F1A26A88DD4}" srcOrd="0" destOrd="0" parTransId="{A2A5EE1F-2495-4B82-B629-B9840B969CFF}" sibTransId="{D9D940D2-CEDB-45A7-B250-9F3DDAC30D9D}"/>
    <dgm:cxn modelId="{93219707-A474-4A5E-AAEE-36760C38604B}" type="presOf" srcId="{B931FC21-9741-4F25-8FB4-3F1A26A88DD4}" destId="{96AE6F04-C072-4759-865A-BC78B55BDA50}" srcOrd="0" destOrd="0" presId="urn:microsoft.com/office/officeart/2005/8/layout/list1"/>
    <dgm:cxn modelId="{4FE35593-2A91-4F78-87B9-AAD906E355EC}" type="presOf" srcId="{B931FC21-9741-4F25-8FB4-3F1A26A88DD4}" destId="{5CAF59FF-4DAB-424B-8644-E3CA58DBE098}" srcOrd="1" destOrd="0" presId="urn:microsoft.com/office/officeart/2005/8/layout/list1"/>
    <dgm:cxn modelId="{D9D4E1DA-63E6-40C2-BEBE-7713B06D2BE6}" type="presParOf" srcId="{9FD7AF7D-7E71-4721-AE4F-4D6FFAD97D28}" destId="{164423C8-7FE6-4582-848E-FEC7B03CDEDB}" srcOrd="0" destOrd="0" presId="urn:microsoft.com/office/officeart/2005/8/layout/list1"/>
    <dgm:cxn modelId="{CA4AEFB1-37B6-4C09-8527-5B356726A64C}" type="presParOf" srcId="{164423C8-7FE6-4582-848E-FEC7B03CDEDB}" destId="{96AE6F04-C072-4759-865A-BC78B55BDA50}" srcOrd="0" destOrd="0" presId="urn:microsoft.com/office/officeart/2005/8/layout/list1"/>
    <dgm:cxn modelId="{061E7D9F-1457-433F-B083-7CEF807C873D}" type="presParOf" srcId="{164423C8-7FE6-4582-848E-FEC7B03CDEDB}" destId="{5CAF59FF-4DAB-424B-8644-E3CA58DBE098}" srcOrd="1" destOrd="0" presId="urn:microsoft.com/office/officeart/2005/8/layout/list1"/>
    <dgm:cxn modelId="{927F0381-6E39-4E27-833E-94824DADDC1D}" type="presParOf" srcId="{9FD7AF7D-7E71-4721-AE4F-4D6FFAD97D28}" destId="{ADC5EC7D-29BB-4264-A16A-AFC7687DB567}" srcOrd="1" destOrd="0" presId="urn:microsoft.com/office/officeart/2005/8/layout/list1"/>
    <dgm:cxn modelId="{96389A0F-CF0F-4239-8A58-D0577A227349}" type="presParOf" srcId="{9FD7AF7D-7E71-4721-AE4F-4D6FFAD97D28}" destId="{015F8C26-0FFE-4300-82B1-E3B966DC757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B97540D-66F9-4625-B9AB-A97C48E17994}">
      <dsp:nvSpPr>
        <dsp:cNvPr id="0" name=""/>
        <dsp:cNvSpPr/>
      </dsp:nvSpPr>
      <dsp:spPr>
        <a:xfrm>
          <a:off x="0" y="425340"/>
          <a:ext cx="822960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DB5495-BAA3-409C-837C-98F1520899B4}">
      <dsp:nvSpPr>
        <dsp:cNvPr id="0" name=""/>
        <dsp:cNvSpPr/>
      </dsp:nvSpPr>
      <dsp:spPr>
        <a:xfrm>
          <a:off x="411480" y="12059"/>
          <a:ext cx="5760720" cy="826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000" kern="1200" dirty="0">
              <a:solidFill>
                <a:srgbClr val="002060"/>
              </a:solidFill>
            </a:rPr>
            <a:t>¿Qué objetivos tiene?</a:t>
          </a:r>
        </a:p>
      </dsp:txBody>
      <dsp:txXfrm>
        <a:off x="411480" y="12059"/>
        <a:ext cx="5760720" cy="82656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B5DDD54-26E2-407A-BF36-129383CAB425}">
      <dsp:nvSpPr>
        <dsp:cNvPr id="0" name=""/>
        <dsp:cNvSpPr/>
      </dsp:nvSpPr>
      <dsp:spPr>
        <a:xfrm>
          <a:off x="1252762" y="-160092"/>
          <a:ext cx="2887041" cy="2887041"/>
        </a:xfrm>
        <a:prstGeom prst="pieWedge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>
              <a:solidFill>
                <a:srgbClr val="002060"/>
              </a:solidFill>
            </a:rPr>
            <a:t>Fomentar la colaboración escolar en Europa</a:t>
          </a:r>
        </a:p>
      </dsp:txBody>
      <dsp:txXfrm>
        <a:off x="1252762" y="-160092"/>
        <a:ext cx="2887041" cy="2887041"/>
      </dsp:txXfrm>
    </dsp:sp>
    <dsp:sp modelId="{943C2208-4BC0-4CAE-85FB-D32200E6400C}">
      <dsp:nvSpPr>
        <dsp:cNvPr id="0" name=""/>
        <dsp:cNvSpPr/>
      </dsp:nvSpPr>
      <dsp:spPr>
        <a:xfrm rot="5400000">
          <a:off x="4207553" y="-153259"/>
          <a:ext cx="2966191" cy="2935498"/>
        </a:xfrm>
        <a:prstGeom prst="pieWedge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>
              <a:solidFill>
                <a:srgbClr val="002060"/>
              </a:solidFill>
            </a:rPr>
            <a:t>Facilitar el contacto, el intercambio de ideas y el trabajo colaborativo entre profesores y alumnos de los países participantes</a:t>
          </a:r>
        </a:p>
      </dsp:txBody>
      <dsp:txXfrm rot="5400000">
        <a:off x="4207553" y="-153259"/>
        <a:ext cx="2966191" cy="2935498"/>
      </dsp:txXfrm>
    </dsp:sp>
    <dsp:sp modelId="{26B05967-4E4E-4192-BA81-46722664AC33}">
      <dsp:nvSpPr>
        <dsp:cNvPr id="0" name=""/>
        <dsp:cNvSpPr/>
      </dsp:nvSpPr>
      <dsp:spPr>
        <a:xfrm rot="10800000">
          <a:off x="4215026" y="2765449"/>
          <a:ext cx="2887041" cy="2887041"/>
        </a:xfrm>
        <a:prstGeom prst="pieWedge">
          <a:avLst/>
        </a:prstGeom>
        <a:solidFill>
          <a:srgbClr val="7A81FF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400" b="1" kern="1200" dirty="0">
            <a:solidFill>
              <a:srgbClr val="002060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>
              <a:solidFill>
                <a:srgbClr val="002060"/>
              </a:solidFill>
            </a:rPr>
            <a:t>Ofrecer un entorno de formación gratuita en línea</a:t>
          </a:r>
        </a:p>
      </dsp:txBody>
      <dsp:txXfrm rot="10800000">
        <a:off x="4215026" y="2765449"/>
        <a:ext cx="2887041" cy="2887041"/>
      </dsp:txXfrm>
    </dsp:sp>
    <dsp:sp modelId="{890EEE05-6C4B-4D06-8CD1-908FB27DF6D2}">
      <dsp:nvSpPr>
        <dsp:cNvPr id="0" name=""/>
        <dsp:cNvSpPr/>
      </dsp:nvSpPr>
      <dsp:spPr>
        <a:xfrm rot="16200000">
          <a:off x="1252762" y="2765449"/>
          <a:ext cx="2887041" cy="2887041"/>
        </a:xfrm>
        <a:prstGeom prst="pieWedge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400" kern="1200" dirty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>
              <a:solidFill>
                <a:srgbClr val="002060"/>
              </a:solidFill>
            </a:rPr>
            <a:t>Fomentar el uso de las </a:t>
          </a:r>
          <a:r>
            <a:rPr lang="es-ES" sz="2400" b="1" kern="1200" dirty="0" err="1">
              <a:solidFill>
                <a:srgbClr val="002060"/>
              </a:solidFill>
            </a:rPr>
            <a:t>TiC</a:t>
          </a:r>
          <a:r>
            <a:rPr lang="es-ES" sz="2400" b="1" kern="1200" dirty="0">
              <a:solidFill>
                <a:srgbClr val="002060"/>
              </a:solidFill>
            </a:rPr>
            <a:t> para </a:t>
          </a:r>
          <a:r>
            <a:rPr lang="es-ES" sz="2400" b="1" kern="1200" dirty="0" err="1">
              <a:solidFill>
                <a:srgbClr val="002060"/>
              </a:solidFill>
            </a:rPr>
            <a:t>desarollar</a:t>
          </a:r>
          <a:r>
            <a:rPr lang="es-ES" sz="2400" b="1" kern="1200" dirty="0">
              <a:solidFill>
                <a:srgbClr val="002060"/>
              </a:solidFill>
            </a:rPr>
            <a:t> un proyecto  común</a:t>
          </a:r>
        </a:p>
      </dsp:txBody>
      <dsp:txXfrm rot="16200000">
        <a:off x="1252762" y="2765449"/>
        <a:ext cx="2887041" cy="2887041"/>
      </dsp:txXfrm>
    </dsp:sp>
    <dsp:sp modelId="{F5E27655-364B-4AE3-814B-F9F46B13A1B7}">
      <dsp:nvSpPr>
        <dsp:cNvPr id="0" name=""/>
        <dsp:cNvSpPr/>
      </dsp:nvSpPr>
      <dsp:spPr>
        <a:xfrm>
          <a:off x="3831805" y="2271247"/>
          <a:ext cx="748907" cy="651224"/>
        </a:xfrm>
        <a:prstGeom prst="circular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F2BFD4DF-2B70-4804-A2B4-42B3A37C7F98}">
      <dsp:nvSpPr>
        <dsp:cNvPr id="0" name=""/>
        <dsp:cNvSpPr/>
      </dsp:nvSpPr>
      <dsp:spPr>
        <a:xfrm rot="10800000">
          <a:off x="3831805" y="2508458"/>
          <a:ext cx="748907" cy="651224"/>
        </a:xfrm>
        <a:prstGeom prst="circular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02A043A-11F1-405A-BD3B-9E335F8F6481}">
      <dsp:nvSpPr>
        <dsp:cNvPr id="0" name=""/>
        <dsp:cNvSpPr/>
      </dsp:nvSpPr>
      <dsp:spPr>
        <a:xfrm rot="10800000">
          <a:off x="1746538" y="0"/>
          <a:ext cx="5016346" cy="156458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9940" tIns="125730" rIns="234696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kern="1200" dirty="0"/>
            <a:t>COMUNICARNOS</a:t>
          </a:r>
        </a:p>
      </dsp:txBody>
      <dsp:txXfrm rot="10800000">
        <a:off x="1746538" y="0"/>
        <a:ext cx="5016346" cy="1564587"/>
      </dsp:txXfrm>
    </dsp:sp>
    <dsp:sp modelId="{725674C4-90A2-40D9-A244-335B64695CE8}">
      <dsp:nvSpPr>
        <dsp:cNvPr id="0" name=""/>
        <dsp:cNvSpPr/>
      </dsp:nvSpPr>
      <dsp:spPr>
        <a:xfrm>
          <a:off x="813450" y="1506"/>
          <a:ext cx="1800261" cy="156458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7FB5B7-D933-4072-B1F7-7B5D6D88FBE4}">
      <dsp:nvSpPr>
        <dsp:cNvPr id="0" name=""/>
        <dsp:cNvSpPr/>
      </dsp:nvSpPr>
      <dsp:spPr>
        <a:xfrm rot="10800000">
          <a:off x="1654662" y="2033136"/>
          <a:ext cx="5016346" cy="156458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9940" tIns="125730" rIns="234696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kern="1200" dirty="0"/>
            <a:t>COLABORAR</a:t>
          </a:r>
        </a:p>
      </dsp:txBody>
      <dsp:txXfrm rot="10800000">
        <a:off x="1654662" y="2033136"/>
        <a:ext cx="5016346" cy="1564587"/>
      </dsp:txXfrm>
    </dsp:sp>
    <dsp:sp modelId="{019A163F-B417-43D7-BFAE-CE56770B14F4}">
      <dsp:nvSpPr>
        <dsp:cNvPr id="0" name=""/>
        <dsp:cNvSpPr/>
      </dsp:nvSpPr>
      <dsp:spPr>
        <a:xfrm>
          <a:off x="872368" y="2033136"/>
          <a:ext cx="1564587" cy="156458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37087E-69AB-4D54-9E17-C2B024602B6A}">
      <dsp:nvSpPr>
        <dsp:cNvPr id="0" name=""/>
        <dsp:cNvSpPr/>
      </dsp:nvSpPr>
      <dsp:spPr>
        <a:xfrm rot="10800000">
          <a:off x="1654662" y="4064765"/>
          <a:ext cx="5016346" cy="156458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9940" tIns="125730" rIns="234696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kern="1200" dirty="0"/>
            <a:t>DESARROLLAR PROYECTOS</a:t>
          </a:r>
        </a:p>
      </dsp:txBody>
      <dsp:txXfrm rot="10800000">
        <a:off x="1654662" y="4064765"/>
        <a:ext cx="5016346" cy="1564587"/>
      </dsp:txXfrm>
    </dsp:sp>
    <dsp:sp modelId="{7769369A-65FA-4C2A-A821-2F57A62540B9}">
      <dsp:nvSpPr>
        <dsp:cNvPr id="0" name=""/>
        <dsp:cNvSpPr/>
      </dsp:nvSpPr>
      <dsp:spPr>
        <a:xfrm>
          <a:off x="872368" y="4064765"/>
          <a:ext cx="1564587" cy="156458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4EDAB78-5FC5-47B9-8FC8-AA8930086059}">
      <dsp:nvSpPr>
        <dsp:cNvPr id="0" name=""/>
        <dsp:cNvSpPr/>
      </dsp:nvSpPr>
      <dsp:spPr>
        <a:xfrm>
          <a:off x="1727" y="0"/>
          <a:ext cx="2688282" cy="4525963"/>
        </a:xfrm>
        <a:prstGeom prst="roundRect">
          <a:avLst>
            <a:gd name="adj" fmla="val 10000"/>
          </a:avLst>
        </a:prstGeom>
        <a:solidFill>
          <a:srgbClr val="76D6FF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/>
            <a:t>677440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/>
            <a:t>Profesores</a:t>
          </a:r>
        </a:p>
      </dsp:txBody>
      <dsp:txXfrm>
        <a:off x="1727" y="1810385"/>
        <a:ext cx="2688282" cy="1810385"/>
      </dsp:txXfrm>
    </dsp:sp>
    <dsp:sp modelId="{B4886AB4-3171-4B43-9849-68BEBC03C7EB}">
      <dsp:nvSpPr>
        <dsp:cNvPr id="0" name=""/>
        <dsp:cNvSpPr/>
      </dsp:nvSpPr>
      <dsp:spPr>
        <a:xfrm>
          <a:off x="592296" y="271557"/>
          <a:ext cx="1507145" cy="150714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BA1F52-699E-4FB0-85BA-50EA6B80F5D1}">
      <dsp:nvSpPr>
        <dsp:cNvPr id="0" name=""/>
        <dsp:cNvSpPr/>
      </dsp:nvSpPr>
      <dsp:spPr>
        <a:xfrm>
          <a:off x="2770658" y="0"/>
          <a:ext cx="2688282" cy="4525963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/>
            <a:t>206337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/>
            <a:t>Centros Educativos</a:t>
          </a:r>
        </a:p>
      </dsp:txBody>
      <dsp:txXfrm>
        <a:off x="2770658" y="1810385"/>
        <a:ext cx="2688282" cy="1810385"/>
      </dsp:txXfrm>
    </dsp:sp>
    <dsp:sp modelId="{97C334D5-B672-47D2-8D77-10A411034502}">
      <dsp:nvSpPr>
        <dsp:cNvPr id="0" name=""/>
        <dsp:cNvSpPr/>
      </dsp:nvSpPr>
      <dsp:spPr>
        <a:xfrm>
          <a:off x="3361227" y="271557"/>
          <a:ext cx="1507145" cy="150714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2A6C11-39D0-4393-AFCA-A4C9D4DB7C13}">
      <dsp:nvSpPr>
        <dsp:cNvPr id="0" name=""/>
        <dsp:cNvSpPr/>
      </dsp:nvSpPr>
      <dsp:spPr>
        <a:xfrm>
          <a:off x="5539589" y="0"/>
          <a:ext cx="2688282" cy="4525963"/>
        </a:xfrm>
        <a:prstGeom prst="roundRect">
          <a:avLst>
            <a:gd name="adj" fmla="val 10000"/>
          </a:avLst>
        </a:prstGeom>
        <a:solidFill>
          <a:schemeClr val="accent4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/>
            <a:t>88665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/>
            <a:t>Proyectos</a:t>
          </a:r>
        </a:p>
      </dsp:txBody>
      <dsp:txXfrm>
        <a:off x="5539589" y="1810385"/>
        <a:ext cx="2688282" cy="1810385"/>
      </dsp:txXfrm>
    </dsp:sp>
    <dsp:sp modelId="{53659B9F-AEAC-4C77-B467-27BBE657F02A}">
      <dsp:nvSpPr>
        <dsp:cNvPr id="0" name=""/>
        <dsp:cNvSpPr/>
      </dsp:nvSpPr>
      <dsp:spPr>
        <a:xfrm>
          <a:off x="6130158" y="271557"/>
          <a:ext cx="1507145" cy="150714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9CFD1B-5B28-4972-BE6C-3DF444D00E09}">
      <dsp:nvSpPr>
        <dsp:cNvPr id="0" name=""/>
        <dsp:cNvSpPr/>
      </dsp:nvSpPr>
      <dsp:spPr>
        <a:xfrm>
          <a:off x="329183" y="3620770"/>
          <a:ext cx="7571232" cy="678894"/>
        </a:xfrm>
        <a:prstGeom prst="left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E9CBF8E-0436-4673-BDCA-FF3DA9FAC18A}">
      <dsp:nvSpPr>
        <dsp:cNvPr id="0" name=""/>
        <dsp:cNvSpPr/>
      </dsp:nvSpPr>
      <dsp:spPr>
        <a:xfrm>
          <a:off x="0" y="461273"/>
          <a:ext cx="97155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94D497-D551-4BE1-AF51-24D8DA221486}">
      <dsp:nvSpPr>
        <dsp:cNvPr id="0" name=""/>
        <dsp:cNvSpPr/>
      </dsp:nvSpPr>
      <dsp:spPr>
        <a:xfrm>
          <a:off x="476761" y="3713"/>
          <a:ext cx="9236064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7056" tIns="0" rIns="257056" bIns="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000" kern="1200" dirty="0">
              <a:solidFill>
                <a:srgbClr val="002060"/>
              </a:solidFill>
            </a:rPr>
            <a:t>Acceder al mundo </a:t>
          </a:r>
          <a:r>
            <a:rPr lang="es-ES" sz="4000" kern="1200" dirty="0" err="1">
              <a:solidFill>
                <a:srgbClr val="002060"/>
              </a:solidFill>
            </a:rPr>
            <a:t>eTwinning</a:t>
          </a:r>
          <a:endParaRPr lang="es-ES" sz="4000" kern="1200" dirty="0">
            <a:solidFill>
              <a:srgbClr val="002060"/>
            </a:solidFill>
          </a:endParaRPr>
        </a:p>
      </dsp:txBody>
      <dsp:txXfrm>
        <a:off x="476761" y="3713"/>
        <a:ext cx="9236064" cy="91512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4019AD8-8022-4022-AC88-3B3BE95681A6}">
      <dsp:nvSpPr>
        <dsp:cNvPr id="0" name=""/>
        <dsp:cNvSpPr/>
      </dsp:nvSpPr>
      <dsp:spPr>
        <a:xfrm>
          <a:off x="0" y="3924049"/>
          <a:ext cx="12115800" cy="1287960"/>
        </a:xfrm>
        <a:prstGeom prst="rect">
          <a:avLst/>
        </a:prstGeom>
        <a:solidFill>
          <a:srgbClr val="00B0F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/>
            <a:t>PASO 3</a:t>
          </a:r>
        </a:p>
      </dsp:txBody>
      <dsp:txXfrm>
        <a:off x="0" y="3924049"/>
        <a:ext cx="12115800" cy="695498"/>
      </dsp:txXfrm>
    </dsp:sp>
    <dsp:sp modelId="{FE03CE62-DB9E-49E7-9870-DCEB451A6ED6}">
      <dsp:nvSpPr>
        <dsp:cNvPr id="0" name=""/>
        <dsp:cNvSpPr/>
      </dsp:nvSpPr>
      <dsp:spPr>
        <a:xfrm>
          <a:off x="73134" y="4620467"/>
          <a:ext cx="4768777" cy="592461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/>
            <a:t>            </a:t>
          </a:r>
          <a:r>
            <a:rPr lang="es-ES" sz="2800" b="1" kern="1200" dirty="0">
              <a:solidFill>
                <a:srgbClr val="002060"/>
              </a:solidFill>
            </a:rPr>
            <a:t>ÚNETE</a:t>
          </a:r>
        </a:p>
      </dsp:txBody>
      <dsp:txXfrm>
        <a:off x="73134" y="4620467"/>
        <a:ext cx="4768777" cy="592461"/>
      </dsp:txXfrm>
    </dsp:sp>
    <dsp:sp modelId="{F9949C01-313F-4A36-B113-3678F7D311FD}">
      <dsp:nvSpPr>
        <dsp:cNvPr id="0" name=""/>
        <dsp:cNvSpPr/>
      </dsp:nvSpPr>
      <dsp:spPr>
        <a:xfrm>
          <a:off x="4773742" y="4593788"/>
          <a:ext cx="533787" cy="592461"/>
        </a:xfrm>
        <a:prstGeom prst="rect">
          <a:avLst/>
        </a:prstGeom>
        <a:solidFill>
          <a:schemeClr val="accent5">
            <a:tint val="40000"/>
            <a:alpha val="90000"/>
            <a:hueOff val="441964"/>
            <a:satOff val="-4638"/>
            <a:lumOff val="-304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144" tIns="46990" rIns="263144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700" kern="1200" dirty="0"/>
        </a:p>
      </dsp:txBody>
      <dsp:txXfrm>
        <a:off x="4773742" y="4593788"/>
        <a:ext cx="533787" cy="592461"/>
      </dsp:txXfrm>
    </dsp:sp>
    <dsp:sp modelId="{CA364F2A-E152-4DCE-BDF6-56D2A28803EE}">
      <dsp:nvSpPr>
        <dsp:cNvPr id="0" name=""/>
        <dsp:cNvSpPr/>
      </dsp:nvSpPr>
      <dsp:spPr>
        <a:xfrm>
          <a:off x="5307529" y="4593788"/>
          <a:ext cx="6803305" cy="592461"/>
        </a:xfrm>
        <a:prstGeom prst="rect">
          <a:avLst/>
        </a:prstGeom>
        <a:solidFill>
          <a:schemeClr val="accent5">
            <a:tint val="40000"/>
            <a:alpha val="90000"/>
            <a:hueOff val="883928"/>
            <a:satOff val="-9276"/>
            <a:lumOff val="-608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>
              <a:solidFill>
                <a:srgbClr val="0432FF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xmlns:s="http://schemas.openxmlformats.org/officeDocument/2006/sharedTypes" xmlns="" val="tx"/>
                  </a:ext>
                </a:extLst>
              </a:hlinkClick>
            </a:rPr>
            <a:t>https://live.etwinning.net/</a:t>
          </a:r>
          <a:endParaRPr lang="es-ES" sz="2400" kern="1200" dirty="0">
            <a:solidFill>
              <a:srgbClr val="0432FF"/>
            </a:solidFill>
          </a:endParaRPr>
        </a:p>
      </dsp:txBody>
      <dsp:txXfrm>
        <a:off x="5307529" y="4593788"/>
        <a:ext cx="6803305" cy="592461"/>
      </dsp:txXfrm>
    </dsp:sp>
    <dsp:sp modelId="{AD0C7158-FBAC-40DE-98AB-54C1ACA5126D}">
      <dsp:nvSpPr>
        <dsp:cNvPr id="0" name=""/>
        <dsp:cNvSpPr/>
      </dsp:nvSpPr>
      <dsp:spPr>
        <a:xfrm rot="10800000">
          <a:off x="0" y="1962485"/>
          <a:ext cx="12115800" cy="1980883"/>
        </a:xfrm>
        <a:prstGeom prst="upArrowCallout">
          <a:avLst/>
        </a:prstGeom>
        <a:solidFill>
          <a:schemeClr val="accent2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/>
            <a:t>PASO 2</a:t>
          </a:r>
        </a:p>
      </dsp:txBody>
      <dsp:txXfrm>
        <a:off x="0" y="1962485"/>
        <a:ext cx="12115800" cy="695290"/>
      </dsp:txXfrm>
    </dsp:sp>
    <dsp:sp modelId="{BC6D26B8-4693-487D-9F63-D6317047C55E}">
      <dsp:nvSpPr>
        <dsp:cNvPr id="0" name=""/>
        <dsp:cNvSpPr/>
      </dsp:nvSpPr>
      <dsp:spPr>
        <a:xfrm>
          <a:off x="407" y="2657775"/>
          <a:ext cx="4105647" cy="592284"/>
        </a:xfrm>
        <a:prstGeom prst="rect">
          <a:avLst/>
        </a:prstGeom>
        <a:solidFill>
          <a:schemeClr val="accent5">
            <a:tint val="40000"/>
            <a:alpha val="90000"/>
            <a:hueOff val="1325892"/>
            <a:satOff val="-13914"/>
            <a:lumOff val="-912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>
              <a:solidFill>
                <a:srgbClr val="002060"/>
              </a:solidFill>
            </a:rPr>
            <a:t>REGÍSTRATE</a:t>
          </a:r>
        </a:p>
      </dsp:txBody>
      <dsp:txXfrm>
        <a:off x="407" y="2657775"/>
        <a:ext cx="4105647" cy="592284"/>
      </dsp:txXfrm>
    </dsp:sp>
    <dsp:sp modelId="{E6E30FA7-00AE-4B0A-84CA-6FDD7BCECE7D}">
      <dsp:nvSpPr>
        <dsp:cNvPr id="0" name=""/>
        <dsp:cNvSpPr/>
      </dsp:nvSpPr>
      <dsp:spPr>
        <a:xfrm>
          <a:off x="4098993" y="2638431"/>
          <a:ext cx="8009337" cy="592284"/>
        </a:xfrm>
        <a:prstGeom prst="rect">
          <a:avLst/>
        </a:prstGeom>
        <a:solidFill>
          <a:schemeClr val="accent5">
            <a:tint val="40000"/>
            <a:alpha val="90000"/>
            <a:hueOff val="1767856"/>
            <a:satOff val="-18552"/>
            <a:lumOff val="-1217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>
              <a:solidFill>
                <a:srgbClr val="0432FF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xmlns:s="http://schemas.openxmlformats.org/officeDocument/2006/sharedTypes" xmlns="" val="tx"/>
                  </a:ext>
                </a:extLst>
              </a:hlinkClick>
            </a:rPr>
            <a:t>https://www.etwinning.net/es/pub/preregister.cfm</a:t>
          </a:r>
          <a:endParaRPr lang="es-ES" sz="2400" kern="1200" dirty="0">
            <a:solidFill>
              <a:srgbClr val="0432FF"/>
            </a:solidFill>
          </a:endParaRPr>
        </a:p>
      </dsp:txBody>
      <dsp:txXfrm>
        <a:off x="4098993" y="2638431"/>
        <a:ext cx="8009337" cy="592284"/>
      </dsp:txXfrm>
    </dsp:sp>
    <dsp:sp modelId="{567FD321-F21B-43BB-A087-16C2B1185895}">
      <dsp:nvSpPr>
        <dsp:cNvPr id="0" name=""/>
        <dsp:cNvSpPr/>
      </dsp:nvSpPr>
      <dsp:spPr>
        <a:xfrm rot="10800000">
          <a:off x="0" y="0"/>
          <a:ext cx="12115800" cy="1980883"/>
        </a:xfrm>
        <a:prstGeom prst="upArrowCallout">
          <a:avLst/>
        </a:prstGeom>
        <a:solidFill>
          <a:schemeClr val="accent4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/>
            <a:t>PASO 1</a:t>
          </a:r>
        </a:p>
      </dsp:txBody>
      <dsp:txXfrm>
        <a:off x="0" y="0"/>
        <a:ext cx="12115800" cy="695290"/>
      </dsp:txXfrm>
    </dsp:sp>
    <dsp:sp modelId="{D7E6E788-BDCA-4BDC-8081-73228E964521}">
      <dsp:nvSpPr>
        <dsp:cNvPr id="0" name=""/>
        <dsp:cNvSpPr/>
      </dsp:nvSpPr>
      <dsp:spPr>
        <a:xfrm>
          <a:off x="2356" y="696211"/>
          <a:ext cx="4910211" cy="592284"/>
        </a:xfrm>
        <a:prstGeom prst="rect">
          <a:avLst/>
        </a:prstGeom>
        <a:solidFill>
          <a:schemeClr val="accent5">
            <a:tint val="40000"/>
            <a:alpha val="90000"/>
            <a:hueOff val="2209820"/>
            <a:satOff val="-23190"/>
            <a:lumOff val="-1521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>
              <a:solidFill>
                <a:srgbClr val="002060"/>
              </a:solidFill>
            </a:rPr>
            <a:t>ACCEDE A LA PLATAFORMA</a:t>
          </a:r>
        </a:p>
      </dsp:txBody>
      <dsp:txXfrm>
        <a:off x="2356" y="696211"/>
        <a:ext cx="4910211" cy="592284"/>
      </dsp:txXfrm>
    </dsp:sp>
    <dsp:sp modelId="{3B7BC68B-745C-4C7F-9C8D-81C148CB6518}">
      <dsp:nvSpPr>
        <dsp:cNvPr id="0" name=""/>
        <dsp:cNvSpPr/>
      </dsp:nvSpPr>
      <dsp:spPr>
        <a:xfrm>
          <a:off x="4912568" y="696211"/>
          <a:ext cx="7200874" cy="592284"/>
        </a:xfrm>
        <a:prstGeom prst="rect">
          <a:avLst/>
        </a:prstGeom>
        <a:solidFill>
          <a:schemeClr val="accent5">
            <a:tint val="40000"/>
            <a:alpha val="90000"/>
            <a:hueOff val="2651784"/>
            <a:satOff val="-27828"/>
            <a:lumOff val="-1825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>
              <a:solidFill>
                <a:srgbClr val="0432FF"/>
              </a:solidFill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xmlns:s="http://schemas.openxmlformats.org/officeDocument/2006/sharedTypes" xmlns="" val="tx"/>
                  </a:ext>
                </a:extLst>
              </a:hlinkClick>
            </a:rPr>
            <a:t>https://www.etwinning.net/es/pub/index.htm</a:t>
          </a:r>
          <a:endParaRPr lang="es-ES" sz="2400" kern="1200" dirty="0">
            <a:solidFill>
              <a:srgbClr val="0432FF"/>
            </a:solidFill>
          </a:endParaRPr>
        </a:p>
      </dsp:txBody>
      <dsp:txXfrm>
        <a:off x="4912568" y="696211"/>
        <a:ext cx="7200874" cy="592284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15F8C26-0FFE-4300-82B1-E3B966DC7571}">
      <dsp:nvSpPr>
        <dsp:cNvPr id="0" name=""/>
        <dsp:cNvSpPr/>
      </dsp:nvSpPr>
      <dsp:spPr>
        <a:xfrm>
          <a:off x="0" y="476544"/>
          <a:ext cx="9582150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AF59FF-4DAB-424B-8644-E3CA58DBE098}">
      <dsp:nvSpPr>
        <dsp:cNvPr id="0" name=""/>
        <dsp:cNvSpPr/>
      </dsp:nvSpPr>
      <dsp:spPr>
        <a:xfrm>
          <a:off x="435126" y="4224"/>
          <a:ext cx="9139919" cy="944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3528" tIns="0" rIns="253528" bIns="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000" kern="1200" dirty="0">
              <a:solidFill>
                <a:srgbClr val="002060"/>
              </a:solidFill>
            </a:rPr>
            <a:t>¿Cómo participar en proyectos?</a:t>
          </a:r>
        </a:p>
      </dsp:txBody>
      <dsp:txXfrm>
        <a:off x="435126" y="4224"/>
        <a:ext cx="9139919" cy="94464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15F8C26-0FFE-4300-82B1-E3B966DC7571}">
      <dsp:nvSpPr>
        <dsp:cNvPr id="0" name=""/>
        <dsp:cNvSpPr/>
      </dsp:nvSpPr>
      <dsp:spPr>
        <a:xfrm>
          <a:off x="0" y="500805"/>
          <a:ext cx="101346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AF59FF-4DAB-424B-8644-E3CA58DBE098}">
      <dsp:nvSpPr>
        <dsp:cNvPr id="0" name=""/>
        <dsp:cNvSpPr/>
      </dsp:nvSpPr>
      <dsp:spPr>
        <a:xfrm>
          <a:off x="476049" y="6868"/>
          <a:ext cx="9649400" cy="7448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145" tIns="0" rIns="268145" bIns="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>
              <a:solidFill>
                <a:srgbClr val="002060"/>
              </a:solidFill>
            </a:rPr>
            <a:t>¿Cómo buscar proyectos para participar?</a:t>
          </a:r>
        </a:p>
      </dsp:txBody>
      <dsp:txXfrm>
        <a:off x="476049" y="6868"/>
        <a:ext cx="9649400" cy="7448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66467"/>
            <a:chOff x="0" y="0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>
              <a:spLocks/>
            </p:cNvSpPr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>
              <a:spLocks/>
            </p:cNvSpPr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>
              <a:spLocks/>
            </p:cNvSpPr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>
              <a:spLocks/>
            </p:cNvSpPr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>
              <a:spLocks/>
            </p:cNvSpPr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>
              <a:spLocks/>
            </p:cNvSpPr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>
              <a:spLocks/>
            </p:cNvSpPr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>
              <a:spLocks/>
            </p:cNvSpPr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  <a:uFillTx/>
              </a:defRPr>
            </a:lvl1pPr>
          </a:lstStyle>
          <a:p>
            <a:r>
              <a:rPr lang="es-ES">
                <a:uFillTx/>
              </a:rPr>
              <a:t>Haga clic para modificar el estilo de título del patrón</a:t>
            </a:r>
            <a:endParaRPr lang="en-US" dirty="0">
              <a:uFillTx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uFillTx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r>
              <a:rPr lang="es-ES">
                <a:uFillTx/>
              </a:rPr>
              <a:t>Haga clic para modificar el estilo de subtítulo del patrón</a:t>
            </a:r>
            <a:endParaRPr lang="en-US" dirty="0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>
                <a:uFillTx/>
              </a:rPr>
              <a:pPr/>
              <a:t>5/28/2020</a:t>
            </a:fld>
            <a:endParaRPr lang="en-US" dirty="0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uFillTx/>
              </a:rPr>
              <a:pPr/>
              <a:t>‹Nº›</a:t>
            </a:fld>
            <a:endParaRPr lang="en-US" dirty="0">
              <a:uFillTx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>
                <a:uFillTx/>
              </a:defRPr>
            </a:lvl1pPr>
          </a:lstStyle>
          <a:p>
            <a:r>
              <a:rPr lang="es-ES">
                <a:uFillTx/>
              </a:rPr>
              <a:t>Haga clic para modificar el estilo de título del patrón</a:t>
            </a:r>
            <a:endParaRPr lang="en-US" dirty="0">
              <a:uFillTx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uFillTx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pPr lvl="0"/>
            <a:r>
              <a:rPr lang="es-ES">
                <a:uFillTx/>
              </a:rPr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>
                <a:uFillTx/>
              </a:rPr>
              <a:pPr/>
              <a:t>5/28/2020</a:t>
            </a:fld>
            <a:endParaRPr lang="en-US" dirty="0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uFillTx/>
              </a:rPr>
              <a:pPr/>
              <a:t>‹Nº›</a:t>
            </a:fld>
            <a:endParaRPr lang="en-US" dirty="0">
              <a:uFillTx/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>
                <a:uFillTx/>
              </a:defRPr>
            </a:lvl1pPr>
          </a:lstStyle>
          <a:p>
            <a:r>
              <a:rPr lang="es-ES">
                <a:uFillTx/>
              </a:rPr>
              <a:t>Haga clic para modificar el estilo de título del patrón</a:t>
            </a:r>
            <a:endParaRPr lang="en-US" dirty="0">
              <a:uFillTx/>
            </a:endParaRP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uFillTx/>
              </a:defRPr>
            </a:lvl1pPr>
            <a:lvl2pPr marL="457200" indent="0">
              <a:buFontTx/>
              <a:buNone/>
              <a:defRPr>
                <a:uFillTx/>
              </a:defRPr>
            </a:lvl2pPr>
            <a:lvl3pPr marL="914400" indent="0">
              <a:buFontTx/>
              <a:buNone/>
              <a:defRPr>
                <a:uFillTx/>
              </a:defRPr>
            </a:lvl3pPr>
            <a:lvl4pPr marL="1371600" indent="0">
              <a:buFontTx/>
              <a:buNone/>
              <a:defRPr>
                <a:uFillTx/>
              </a:defRPr>
            </a:lvl4pPr>
            <a:lvl5pPr marL="1828800" indent="0">
              <a:buFontTx/>
              <a:buNone/>
              <a:defRPr>
                <a:uFillTx/>
              </a:defRPr>
            </a:lvl5pPr>
          </a:lstStyle>
          <a:p>
            <a:pPr lvl="0"/>
            <a:r>
              <a:rPr lang="es-ES">
                <a:uFillTx/>
              </a:rPr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uFillTx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pPr lvl="0"/>
            <a:r>
              <a:rPr lang="es-ES">
                <a:uFillTx/>
              </a:rPr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>
                <a:uFillTx/>
              </a:rPr>
              <a:pPr/>
              <a:t>5/28/2020</a:t>
            </a:fld>
            <a:endParaRPr lang="en-US" dirty="0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uFillTx/>
              </a:rPr>
              <a:pPr/>
              <a:t>‹Nº›</a:t>
            </a:fld>
            <a:endParaRPr lang="en-US" dirty="0">
              <a:uFillTx/>
            </a:endParaRPr>
          </a:p>
        </p:txBody>
      </p:sp>
      <p:sp>
        <p:nvSpPr>
          <p:cNvPr id="20" name="TextBox 19"/>
          <p:cNvSpPr txBox="1">
            <a:spLocks/>
          </p:cNvSpPr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FillTx/>
                <a:latin typeface="Arial"/>
              </a:rPr>
              <a:t>“</a:t>
            </a:r>
          </a:p>
        </p:txBody>
      </p:sp>
      <p:sp>
        <p:nvSpPr>
          <p:cNvPr id="22" name="TextBox 21"/>
          <p:cNvSpPr txBox="1">
            <a:spLocks/>
          </p:cNvSpPr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uFillTx/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uFillTx/>
              <a:latin typeface="Arial"/>
            </a:endParaRPr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>
                <a:uFillTx/>
              </a:defRPr>
            </a:lvl1pPr>
          </a:lstStyle>
          <a:p>
            <a:r>
              <a:rPr lang="es-ES">
                <a:uFillTx/>
              </a:rPr>
              <a:t>Haga clic para modificar el estilo de título del patrón</a:t>
            </a:r>
            <a:endParaRPr lang="en-US" dirty="0">
              <a:uFillTx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uFillTx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pPr lvl="0"/>
            <a:r>
              <a:rPr lang="es-ES">
                <a:uFillTx/>
              </a:rPr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>
                <a:uFillTx/>
              </a:rPr>
              <a:pPr/>
              <a:t>5/28/2020</a:t>
            </a:fld>
            <a:endParaRPr lang="en-US" dirty="0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uFillTx/>
              </a:rPr>
              <a:pPr/>
              <a:t>‹Nº›</a:t>
            </a:fld>
            <a:endParaRPr lang="en-US" dirty="0">
              <a:uFillTx/>
            </a:endParaRPr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>
                <a:uFillTx/>
              </a:defRPr>
            </a:lvl1pPr>
          </a:lstStyle>
          <a:p>
            <a:r>
              <a:rPr lang="es-ES">
                <a:uFillTx/>
              </a:rPr>
              <a:t>Haga clic para modificar el estilo de título del patrón</a:t>
            </a:r>
            <a:endParaRPr lang="en-US" dirty="0">
              <a:uFillTx/>
            </a:endParaRP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uFillTx/>
              </a:defRPr>
            </a:lvl1pPr>
            <a:lvl2pPr marL="457200" indent="0">
              <a:buFontTx/>
              <a:buNone/>
              <a:defRPr>
                <a:uFillTx/>
              </a:defRPr>
            </a:lvl2pPr>
            <a:lvl3pPr marL="914400" indent="0">
              <a:buFontTx/>
              <a:buNone/>
              <a:defRPr>
                <a:uFillTx/>
              </a:defRPr>
            </a:lvl3pPr>
            <a:lvl4pPr marL="1371600" indent="0">
              <a:buFontTx/>
              <a:buNone/>
              <a:defRPr>
                <a:uFillTx/>
              </a:defRPr>
            </a:lvl4pPr>
            <a:lvl5pPr marL="1828800" indent="0">
              <a:buFontTx/>
              <a:buNone/>
              <a:defRPr>
                <a:uFillTx/>
              </a:defRPr>
            </a:lvl5pPr>
          </a:lstStyle>
          <a:p>
            <a:pPr lvl="0"/>
            <a:r>
              <a:rPr lang="es-ES">
                <a:uFillTx/>
              </a:rPr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uFillTx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pPr lvl="0"/>
            <a:r>
              <a:rPr lang="es-ES">
                <a:uFillTx/>
              </a:rPr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>
                <a:uFillTx/>
              </a:rPr>
              <a:pPr/>
              <a:t>5/28/2020</a:t>
            </a:fld>
            <a:endParaRPr lang="en-US" dirty="0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uFillTx/>
              </a:rPr>
              <a:pPr/>
              <a:t>‹Nº›</a:t>
            </a:fld>
            <a:endParaRPr lang="en-US" dirty="0">
              <a:uFillTx/>
            </a:endParaRPr>
          </a:p>
        </p:txBody>
      </p:sp>
      <p:sp>
        <p:nvSpPr>
          <p:cNvPr id="24" name="TextBox 23"/>
          <p:cNvSpPr txBox="1">
            <a:spLocks/>
          </p:cNvSpPr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FillTx/>
                <a:latin typeface="Arial"/>
              </a:rPr>
              <a:t>“</a:t>
            </a:r>
          </a:p>
        </p:txBody>
      </p:sp>
      <p:sp>
        <p:nvSpPr>
          <p:cNvPr id="25" name="TextBox 24"/>
          <p:cNvSpPr txBox="1">
            <a:spLocks/>
          </p:cNvSpPr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FillTx/>
                <a:latin typeface="Arial"/>
              </a:rPr>
              <a:t>”</a:t>
            </a:r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>
                <a:uFillTx/>
              </a:defRPr>
            </a:lvl1pPr>
          </a:lstStyle>
          <a:p>
            <a:r>
              <a:rPr lang="es-ES">
                <a:uFillTx/>
              </a:rPr>
              <a:t>Haga clic para modificar el estilo de título del patrón</a:t>
            </a:r>
            <a:endParaRPr lang="en-US" dirty="0">
              <a:uFillTx/>
            </a:endParaRP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  <a:uFillTx/>
              </a:defRPr>
            </a:lvl1pPr>
            <a:lvl2pPr marL="457200" indent="0">
              <a:buFontTx/>
              <a:buNone/>
              <a:defRPr>
                <a:uFillTx/>
              </a:defRPr>
            </a:lvl2pPr>
            <a:lvl3pPr marL="914400" indent="0">
              <a:buFontTx/>
              <a:buNone/>
              <a:defRPr>
                <a:uFillTx/>
              </a:defRPr>
            </a:lvl3pPr>
            <a:lvl4pPr marL="1371600" indent="0">
              <a:buFontTx/>
              <a:buNone/>
              <a:defRPr>
                <a:uFillTx/>
              </a:defRPr>
            </a:lvl4pPr>
            <a:lvl5pPr marL="1828800" indent="0">
              <a:buFontTx/>
              <a:buNone/>
              <a:defRPr>
                <a:uFillTx/>
              </a:defRPr>
            </a:lvl5pPr>
          </a:lstStyle>
          <a:p>
            <a:pPr lvl="0"/>
            <a:r>
              <a:rPr lang="es-ES">
                <a:uFillTx/>
              </a:rPr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uFillTx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pPr lvl="0"/>
            <a:r>
              <a:rPr lang="es-ES">
                <a:uFillTx/>
              </a:rPr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>
                <a:uFillTx/>
              </a:rPr>
              <a:pPr/>
              <a:t>5/28/2020</a:t>
            </a:fld>
            <a:endParaRPr lang="en-US" dirty="0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uFillTx/>
              </a:rPr>
              <a:pPr/>
              <a:t>‹Nº›</a:t>
            </a:fld>
            <a:endParaRPr lang="en-US" dirty="0">
              <a:uFillTx/>
            </a:endParaRPr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>
                <a:uFillTx/>
              </a:rPr>
              <a:t>Haga clic para modificar el estilo de título del patrón</a:t>
            </a:r>
            <a:endParaRPr lang="en-US" dirty="0">
              <a:uFillTx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>
                <a:uFillTx/>
              </a:rPr>
              <a:t>Haga clic para modificar los estilos de texto del patrón</a:t>
            </a:r>
          </a:p>
          <a:p>
            <a:pPr lvl="1"/>
            <a:r>
              <a:rPr lang="es-ES">
                <a:uFillTx/>
              </a:rPr>
              <a:t>Segundo nivel</a:t>
            </a:r>
          </a:p>
          <a:p>
            <a:pPr lvl="2"/>
            <a:r>
              <a:rPr lang="es-ES">
                <a:uFillTx/>
              </a:rPr>
              <a:t>Tercer nivel</a:t>
            </a:r>
          </a:p>
          <a:p>
            <a:pPr lvl="3"/>
            <a:r>
              <a:rPr lang="es-ES">
                <a:uFillTx/>
              </a:rPr>
              <a:t>Cuarto nivel</a:t>
            </a:r>
          </a:p>
          <a:p>
            <a:pPr lvl="4"/>
            <a:r>
              <a:rPr lang="es-ES">
                <a:uFillTx/>
              </a:rPr>
              <a:t>Quinto nivel</a:t>
            </a:r>
            <a:endParaRPr lang="en-US" dirty="0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>
                <a:uFillTx/>
              </a:rPr>
              <a:pPr/>
              <a:t>5/28/2020</a:t>
            </a:fld>
            <a:endParaRPr lang="en-US" dirty="0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uFillTx/>
              </a:rPr>
              <a:pPr/>
              <a:t>‹Nº›</a:t>
            </a:fld>
            <a:endParaRPr lang="en-US" dirty="0">
              <a:uFillTx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>
                <a:uFillTx/>
              </a:rPr>
              <a:t>Haga clic para modificar el estilo de título del patrón</a:t>
            </a:r>
            <a:endParaRPr lang="en-US" dirty="0">
              <a:uFillTx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>
                <a:uFillTx/>
              </a:rPr>
              <a:t>Haga clic para modificar los estilos de texto del patrón</a:t>
            </a:r>
          </a:p>
          <a:p>
            <a:pPr lvl="1"/>
            <a:r>
              <a:rPr lang="es-ES">
                <a:uFillTx/>
              </a:rPr>
              <a:t>Segundo nivel</a:t>
            </a:r>
          </a:p>
          <a:p>
            <a:pPr lvl="2"/>
            <a:r>
              <a:rPr lang="es-ES">
                <a:uFillTx/>
              </a:rPr>
              <a:t>Tercer nivel</a:t>
            </a:r>
          </a:p>
          <a:p>
            <a:pPr lvl="3"/>
            <a:r>
              <a:rPr lang="es-ES">
                <a:uFillTx/>
              </a:rPr>
              <a:t>Cuarto nivel</a:t>
            </a:r>
          </a:p>
          <a:p>
            <a:pPr lvl="4"/>
            <a:r>
              <a:rPr lang="es-ES">
                <a:uFillTx/>
              </a:rPr>
              <a:t>Quinto nivel</a:t>
            </a:r>
            <a:endParaRPr lang="en-US" dirty="0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E61D-D431-422C-9764-11DAFE33AB63}" type="datetimeFigureOut">
              <a:rPr lang="en-US" smtClean="0">
                <a:uFillTx/>
              </a:rPr>
              <a:pPr/>
              <a:t>5/28/2020</a:t>
            </a:fld>
            <a:endParaRPr lang="en-US" dirty="0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uFillTx/>
              </a:rPr>
              <a:pPr/>
              <a:t>‹Nº›</a:t>
            </a:fld>
            <a:endParaRPr lang="en-US" dirty="0">
              <a:uFillTx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uFillTx/>
              </a:defRPr>
            </a:lvl1pPr>
          </a:lstStyle>
          <a:p>
            <a:r>
              <a:rPr lang="es-ES">
                <a:uFillTx/>
              </a:rPr>
              <a:t>Haga clic para modificar el estilo de título del patrón</a:t>
            </a:r>
            <a:endParaRPr lang="en-US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>
                <a:uFillTx/>
              </a:rPr>
              <a:t>Haga clic para modificar los estilos de texto del patrón</a:t>
            </a:r>
          </a:p>
          <a:p>
            <a:pPr lvl="1"/>
            <a:r>
              <a:rPr lang="es-ES">
                <a:uFillTx/>
              </a:rPr>
              <a:t>Segundo nivel</a:t>
            </a:r>
          </a:p>
          <a:p>
            <a:pPr lvl="2"/>
            <a:r>
              <a:rPr lang="es-ES">
                <a:uFillTx/>
              </a:rPr>
              <a:t>Tercer nivel</a:t>
            </a:r>
          </a:p>
          <a:p>
            <a:pPr lvl="3"/>
            <a:r>
              <a:rPr lang="es-ES">
                <a:uFillTx/>
              </a:rPr>
              <a:t>Cuarto nivel</a:t>
            </a:r>
          </a:p>
          <a:p>
            <a:pPr lvl="4"/>
            <a:r>
              <a:rPr lang="es-ES">
                <a:uFillTx/>
              </a:rPr>
              <a:t>Quinto nivel</a:t>
            </a:r>
            <a:endParaRPr lang="en-US" dirty="0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>
                <a:uFillTx/>
              </a:rPr>
              <a:pPr/>
              <a:t>5/28/2020</a:t>
            </a:fld>
            <a:endParaRPr lang="en-US" dirty="0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uFillTx/>
              </a:rPr>
              <a:pPr/>
              <a:t>‹Nº›</a:t>
            </a:fld>
            <a:endParaRPr lang="en-US" dirty="0">
              <a:uFillTx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>
                <a:uFillTx/>
              </a:defRPr>
            </a:lvl1pPr>
          </a:lstStyle>
          <a:p>
            <a:r>
              <a:rPr lang="es-ES">
                <a:uFillTx/>
              </a:rPr>
              <a:t>Haga clic para modificar el estilo de título del patrón</a:t>
            </a:r>
            <a:endParaRPr lang="en-US" dirty="0">
              <a:uFillTx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uFillTx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pPr lvl="0"/>
            <a:r>
              <a:rPr lang="es-ES">
                <a:uFillTx/>
              </a:rPr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>
                <a:uFillTx/>
              </a:rPr>
              <a:pPr/>
              <a:t>5/28/2020</a:t>
            </a:fld>
            <a:endParaRPr lang="en-US" dirty="0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uFillTx/>
              </a:rPr>
              <a:pPr/>
              <a:t>‹Nº›</a:t>
            </a:fld>
            <a:endParaRPr lang="en-US" dirty="0">
              <a:uFillTx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>
                <a:uFillTx/>
              </a:rPr>
              <a:t>Haga clic para modificar el estilo de título del patrón</a:t>
            </a:r>
            <a:endParaRPr lang="en-US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>
                <a:uFillTx/>
              </a:rPr>
              <a:t>Haga clic para modificar los estilos de texto del patrón</a:t>
            </a:r>
          </a:p>
          <a:p>
            <a:pPr lvl="1"/>
            <a:r>
              <a:rPr lang="es-ES">
                <a:uFillTx/>
              </a:rPr>
              <a:t>Segundo nivel</a:t>
            </a:r>
          </a:p>
          <a:p>
            <a:pPr lvl="2"/>
            <a:r>
              <a:rPr lang="es-ES">
                <a:uFillTx/>
              </a:rPr>
              <a:t>Tercer nivel</a:t>
            </a:r>
          </a:p>
          <a:p>
            <a:pPr lvl="3"/>
            <a:r>
              <a:rPr lang="es-ES">
                <a:uFillTx/>
              </a:rPr>
              <a:t>Cuarto nivel</a:t>
            </a:r>
          </a:p>
          <a:p>
            <a:pPr lvl="4"/>
            <a:r>
              <a:rPr lang="es-ES">
                <a:uFillTx/>
              </a:rPr>
              <a:t>Quinto nivel</a:t>
            </a:r>
            <a:endParaRPr lang="en-US" dirty="0">
              <a:uFillTx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>
                <a:uFillTx/>
              </a:rPr>
              <a:t>Haga clic para modificar los estilos de texto del patrón</a:t>
            </a:r>
          </a:p>
          <a:p>
            <a:pPr lvl="1"/>
            <a:r>
              <a:rPr lang="es-ES">
                <a:uFillTx/>
              </a:rPr>
              <a:t>Segundo nivel</a:t>
            </a:r>
          </a:p>
          <a:p>
            <a:pPr lvl="2"/>
            <a:r>
              <a:rPr lang="es-ES">
                <a:uFillTx/>
              </a:rPr>
              <a:t>Tercer nivel</a:t>
            </a:r>
          </a:p>
          <a:p>
            <a:pPr lvl="3"/>
            <a:r>
              <a:rPr lang="es-ES">
                <a:uFillTx/>
              </a:rPr>
              <a:t>Cuarto nivel</a:t>
            </a:r>
          </a:p>
          <a:p>
            <a:pPr lvl="4"/>
            <a:r>
              <a:rPr lang="es-ES">
                <a:uFillTx/>
              </a:rPr>
              <a:t>Quinto nivel</a:t>
            </a:r>
            <a:endParaRPr lang="en-US" dirty="0">
              <a:uFillTx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>
                <a:uFillTx/>
              </a:rPr>
              <a:pPr/>
              <a:t>5/28/2020</a:t>
            </a:fld>
            <a:endParaRPr lang="en-US" dirty="0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uFillTx/>
              </a:rPr>
              <a:pPr/>
              <a:t>‹Nº›</a:t>
            </a:fld>
            <a:endParaRPr lang="en-US" dirty="0">
              <a:uFillTx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r>
              <a:rPr lang="es-ES">
                <a:uFillTx/>
              </a:rPr>
              <a:t>Haga clic para modificar el estilo de título del patrón</a:t>
            </a:r>
            <a:endParaRPr lang="en-US" dirty="0">
              <a:uFillTx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es-ES">
                <a:uFillTx/>
              </a:rPr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>
                <a:uFillTx/>
              </a:rPr>
              <a:t>Haga clic para modificar los estilos de texto del patrón</a:t>
            </a:r>
          </a:p>
          <a:p>
            <a:pPr lvl="1"/>
            <a:r>
              <a:rPr lang="es-ES">
                <a:uFillTx/>
              </a:rPr>
              <a:t>Segundo nivel</a:t>
            </a:r>
          </a:p>
          <a:p>
            <a:pPr lvl="2"/>
            <a:r>
              <a:rPr lang="es-ES">
                <a:uFillTx/>
              </a:rPr>
              <a:t>Tercer nivel</a:t>
            </a:r>
          </a:p>
          <a:p>
            <a:pPr lvl="3"/>
            <a:r>
              <a:rPr lang="es-ES">
                <a:uFillTx/>
              </a:rPr>
              <a:t>Cuarto nivel</a:t>
            </a:r>
          </a:p>
          <a:p>
            <a:pPr lvl="4"/>
            <a:r>
              <a:rPr lang="es-ES">
                <a:uFillTx/>
              </a:rPr>
              <a:t>Quinto nivel</a:t>
            </a:r>
            <a:endParaRPr lang="en-US" dirty="0">
              <a:uFillTx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es-ES">
                <a:uFillTx/>
              </a:rPr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>
                <a:uFillTx/>
              </a:rPr>
              <a:t>Haga clic para modificar los estilos de texto del patrón</a:t>
            </a:r>
          </a:p>
          <a:p>
            <a:pPr lvl="1"/>
            <a:r>
              <a:rPr lang="es-ES">
                <a:uFillTx/>
              </a:rPr>
              <a:t>Segundo nivel</a:t>
            </a:r>
          </a:p>
          <a:p>
            <a:pPr lvl="2"/>
            <a:r>
              <a:rPr lang="es-ES">
                <a:uFillTx/>
              </a:rPr>
              <a:t>Tercer nivel</a:t>
            </a:r>
          </a:p>
          <a:p>
            <a:pPr lvl="3"/>
            <a:r>
              <a:rPr lang="es-ES">
                <a:uFillTx/>
              </a:rPr>
              <a:t>Cuarto nivel</a:t>
            </a:r>
          </a:p>
          <a:p>
            <a:pPr lvl="4"/>
            <a:r>
              <a:rPr lang="es-ES">
                <a:uFillTx/>
              </a:rPr>
              <a:t>Quinto nivel</a:t>
            </a:r>
            <a:endParaRPr lang="en-US" dirty="0">
              <a:uFillTx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>
                <a:uFillTx/>
              </a:rPr>
              <a:pPr/>
              <a:t>5/28/2020</a:t>
            </a:fld>
            <a:endParaRPr lang="en-US" dirty="0">
              <a:uFillTx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uFillTx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uFillTx/>
              </a:rPr>
              <a:pPr/>
              <a:t>‹Nº›</a:t>
            </a:fld>
            <a:endParaRPr lang="en-US" dirty="0">
              <a:uFillTx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>
                <a:uFillTx/>
              </a:rPr>
              <a:t>Haga clic para modificar el estilo de título del patrón</a:t>
            </a:r>
            <a:endParaRPr lang="en-US" dirty="0">
              <a:uFillTx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>
                <a:uFillTx/>
              </a:rPr>
              <a:pPr/>
              <a:t>5/28/2020</a:t>
            </a:fld>
            <a:endParaRPr lang="en-US" dirty="0">
              <a:uFillTx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uFillTx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uFillTx/>
              </a:rPr>
              <a:pPr/>
              <a:t>‹Nº›</a:t>
            </a:fld>
            <a:endParaRPr lang="en-US" dirty="0">
              <a:uFillTx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>
                <a:uFillTx/>
              </a:rPr>
              <a:pPr/>
              <a:t>5/28/2020</a:t>
            </a:fld>
            <a:endParaRPr lang="en-US" dirty="0">
              <a:uFillTx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uFillTx/>
              </a:rPr>
              <a:pPr/>
              <a:t>‹Nº›</a:t>
            </a:fld>
            <a:endParaRPr lang="en-US" dirty="0">
              <a:uFillTx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>
                <a:uFillTx/>
              </a:defRPr>
            </a:lvl1pPr>
          </a:lstStyle>
          <a:p>
            <a:r>
              <a:rPr lang="es-ES">
                <a:uFillTx/>
              </a:rPr>
              <a:t>Haga clic para modificar el estilo de título del patrón</a:t>
            </a:r>
            <a:endParaRPr lang="en-US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>
                <a:uFillTx/>
              </a:rPr>
              <a:t>Haga clic para modificar los estilos de texto del patrón</a:t>
            </a:r>
          </a:p>
          <a:p>
            <a:pPr lvl="1"/>
            <a:r>
              <a:rPr lang="es-ES">
                <a:uFillTx/>
              </a:rPr>
              <a:t>Segundo nivel</a:t>
            </a:r>
          </a:p>
          <a:p>
            <a:pPr lvl="2"/>
            <a:r>
              <a:rPr lang="es-ES">
                <a:uFillTx/>
              </a:rPr>
              <a:t>Tercer nivel</a:t>
            </a:r>
          </a:p>
          <a:p>
            <a:pPr lvl="3"/>
            <a:r>
              <a:rPr lang="es-ES">
                <a:uFillTx/>
              </a:rPr>
              <a:t>Cuarto nivel</a:t>
            </a:r>
          </a:p>
          <a:p>
            <a:pPr lvl="4"/>
            <a:r>
              <a:rPr lang="es-ES">
                <a:uFillTx/>
              </a:rPr>
              <a:t>Quinto nivel</a:t>
            </a:r>
            <a:endParaRPr lang="en-US" dirty="0">
              <a:uFillTx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uFillTx/>
              </a:defRPr>
            </a:lvl1pPr>
            <a:lvl2pPr marL="457063" indent="0">
              <a:buNone/>
              <a:defRPr sz="1400">
                <a:uFillTx/>
              </a:defRPr>
            </a:lvl2pPr>
            <a:lvl3pPr marL="914126" indent="0">
              <a:buNone/>
              <a:defRPr sz="1200">
                <a:uFillTx/>
              </a:defRPr>
            </a:lvl3pPr>
            <a:lvl4pPr marL="1371189" indent="0">
              <a:buNone/>
              <a:defRPr sz="1000">
                <a:uFillTx/>
              </a:defRPr>
            </a:lvl4pPr>
            <a:lvl5pPr marL="1828251" indent="0">
              <a:buNone/>
              <a:defRPr sz="1000">
                <a:uFillTx/>
              </a:defRPr>
            </a:lvl5pPr>
            <a:lvl6pPr marL="2285314" indent="0">
              <a:buNone/>
              <a:defRPr sz="1000">
                <a:uFillTx/>
              </a:defRPr>
            </a:lvl6pPr>
            <a:lvl7pPr marL="2742377" indent="0">
              <a:buNone/>
              <a:defRPr sz="1000">
                <a:uFillTx/>
              </a:defRPr>
            </a:lvl7pPr>
            <a:lvl8pPr marL="3199440" indent="0">
              <a:buNone/>
              <a:defRPr sz="1000">
                <a:uFillTx/>
              </a:defRPr>
            </a:lvl8pPr>
            <a:lvl9pPr marL="3656503" indent="0">
              <a:buNone/>
              <a:defRPr sz="1000">
                <a:uFillTx/>
              </a:defRPr>
            </a:lvl9pPr>
          </a:lstStyle>
          <a:p>
            <a:pPr lvl="0"/>
            <a:r>
              <a:rPr lang="es-ES">
                <a:uFillTx/>
              </a:rPr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>
                <a:uFillTx/>
              </a:rPr>
              <a:pPr/>
              <a:t>5/28/2020</a:t>
            </a:fld>
            <a:endParaRPr lang="en-US" dirty="0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uFillTx/>
              </a:rPr>
              <a:pPr/>
              <a:t>‹Nº›</a:t>
            </a:fld>
            <a:endParaRPr lang="en-US" dirty="0">
              <a:uFillTx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>
                <a:uFillTx/>
              </a:defRPr>
            </a:lvl1pPr>
          </a:lstStyle>
          <a:p>
            <a:r>
              <a:rPr lang="es-ES">
                <a:uFillTx/>
              </a:rPr>
              <a:t>Haga clic para modificar el estilo de título del patrón</a:t>
            </a:r>
            <a:endParaRPr lang="en-US" dirty="0">
              <a:uFillTx/>
            </a:endParaRP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uFillTx/>
              </a:defRPr>
            </a:lvl1pPr>
            <a:lvl2pPr marL="457200" indent="0">
              <a:buNone/>
              <a:defRPr sz="1600">
                <a:uFillTx/>
              </a:defRPr>
            </a:lvl2pPr>
            <a:lvl3pPr marL="914400" indent="0">
              <a:buNone/>
              <a:defRPr sz="1600">
                <a:uFillTx/>
              </a:defRPr>
            </a:lvl3pPr>
            <a:lvl4pPr marL="1371600" indent="0">
              <a:buNone/>
              <a:defRPr sz="1600">
                <a:uFillTx/>
              </a:defRPr>
            </a:lvl4pPr>
            <a:lvl5pPr marL="1828800" indent="0">
              <a:buNone/>
              <a:defRPr sz="1600">
                <a:uFillTx/>
              </a:defRPr>
            </a:lvl5pPr>
            <a:lvl6pPr marL="2286000" indent="0">
              <a:buNone/>
              <a:defRPr sz="1600">
                <a:uFillTx/>
              </a:defRPr>
            </a:lvl6pPr>
            <a:lvl7pPr marL="2743200" indent="0">
              <a:buNone/>
              <a:defRPr sz="1600">
                <a:uFillTx/>
              </a:defRPr>
            </a:lvl7pPr>
            <a:lvl8pPr marL="3200400" indent="0">
              <a:buNone/>
              <a:defRPr sz="1600">
                <a:uFillTx/>
              </a:defRPr>
            </a:lvl8pPr>
            <a:lvl9pPr marL="3657600" indent="0">
              <a:buNone/>
              <a:defRPr sz="1600">
                <a:uFillTx/>
              </a:defRPr>
            </a:lvl9pPr>
          </a:lstStyle>
          <a:p>
            <a:r>
              <a:rPr lang="es-ES">
                <a:uFillTx/>
              </a:rPr>
              <a:t>Haga clic en el icono para agregar una imagen</a:t>
            </a:r>
            <a:endParaRPr lang="en-US" dirty="0">
              <a:uFillTx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uFillTx/>
              </a:defRPr>
            </a:lvl1pPr>
            <a:lvl2pPr marL="457200" indent="0">
              <a:buNone/>
              <a:defRPr sz="1200">
                <a:uFillTx/>
              </a:defRPr>
            </a:lvl2pPr>
            <a:lvl3pPr marL="914400" indent="0">
              <a:buNone/>
              <a:defRPr sz="1000">
                <a:uFillTx/>
              </a:defRPr>
            </a:lvl3pPr>
            <a:lvl4pPr marL="1371600" indent="0">
              <a:buNone/>
              <a:defRPr sz="900">
                <a:uFillTx/>
              </a:defRPr>
            </a:lvl4pPr>
            <a:lvl5pPr marL="1828800" indent="0">
              <a:buNone/>
              <a:defRPr sz="900">
                <a:uFillTx/>
              </a:defRPr>
            </a:lvl5pPr>
            <a:lvl6pPr marL="2286000" indent="0">
              <a:buNone/>
              <a:defRPr sz="900">
                <a:uFillTx/>
              </a:defRPr>
            </a:lvl6pPr>
            <a:lvl7pPr marL="2743200" indent="0">
              <a:buNone/>
              <a:defRPr sz="900">
                <a:uFillTx/>
              </a:defRPr>
            </a:lvl7pPr>
            <a:lvl8pPr marL="3200400" indent="0">
              <a:buNone/>
              <a:defRPr sz="900">
                <a:uFillTx/>
              </a:defRPr>
            </a:lvl8pPr>
            <a:lvl9pPr marL="3657600" indent="0">
              <a:buNone/>
              <a:defRPr sz="900">
                <a:uFillTx/>
              </a:defRPr>
            </a:lvl9pPr>
          </a:lstStyle>
          <a:p>
            <a:pPr lvl="0"/>
            <a:r>
              <a:rPr lang="es-ES">
                <a:uFillTx/>
              </a:rPr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>
                <a:uFillTx/>
              </a:rPr>
              <a:pPr/>
              <a:t>5/28/2020</a:t>
            </a:fld>
            <a:endParaRPr lang="en-US" dirty="0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uFillTx/>
              </a:rPr>
              <a:pPr/>
              <a:t>‹Nº›</a:t>
            </a:fld>
            <a:endParaRPr lang="en-US" dirty="0">
              <a:uFillTx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66467"/>
            <a:chOff x="0" y="0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>
              <a:spLocks/>
            </p:cNvSpPr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>
              <a:spLocks/>
            </p:cNvSpPr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>
              <a:spLocks/>
            </p:cNvSpPr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>
              <a:spLocks/>
            </p:cNvSpPr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>
              <a:spLocks/>
            </p:cNvSpPr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>
              <a:spLocks/>
            </p:cNvSpPr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>
              <a:spLocks/>
            </p:cNvSpPr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>
              <a:spLocks/>
            </p:cNvSpPr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>
                <a:uFillTx/>
              </a:rPr>
              <a:t>Haga clic para modificar el estilo de título del patrón</a:t>
            </a:r>
            <a:endParaRPr lang="en-US" dirty="0">
              <a:uFillTx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>
                <a:uFillTx/>
              </a:rPr>
              <a:t>Haga clic para modificar los estilos de texto del patrón</a:t>
            </a:r>
          </a:p>
          <a:p>
            <a:pPr lvl="1"/>
            <a:r>
              <a:rPr lang="es-ES">
                <a:uFillTx/>
              </a:rPr>
              <a:t>Segundo nivel</a:t>
            </a:r>
          </a:p>
          <a:p>
            <a:pPr lvl="2"/>
            <a:r>
              <a:rPr lang="es-ES">
                <a:uFillTx/>
              </a:rPr>
              <a:t>Tercer nivel</a:t>
            </a:r>
          </a:p>
          <a:p>
            <a:pPr lvl="3"/>
            <a:r>
              <a:rPr lang="es-ES">
                <a:uFillTx/>
              </a:rPr>
              <a:t>Cuarto nivel</a:t>
            </a:r>
          </a:p>
          <a:p>
            <a:pPr lvl="4"/>
            <a:r>
              <a:rPr lang="es-ES">
                <a:uFillTx/>
              </a:rPr>
              <a:t>Quinto nivel</a:t>
            </a:r>
            <a:endParaRPr lang="en-US" dirty="0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fld id="{9D6E9DEC-419B-4CC5-A080-3B06BD5A8291}" type="datetimeFigureOut">
              <a:rPr lang="en-US" smtClean="0">
                <a:uFillTx/>
              </a:rPr>
              <a:pPr/>
              <a:t>5/28/2020</a:t>
            </a:fld>
            <a:endParaRPr lang="en-US" dirty="0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endParaRPr lang="en-US" dirty="0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  <a:uFillTx/>
              </a:defRPr>
            </a:lvl1pPr>
          </a:lstStyle>
          <a:p>
            <a:fld id="{6D22F896-40B5-4ADD-8801-0D06FADFA095}" type="slidenum">
              <a:rPr lang="en-US" smtClean="0">
                <a:uFillTx/>
              </a:rPr>
              <a:pPr/>
              <a:t>‹Nº›</a:t>
            </a:fld>
            <a:endParaRPr lang="en-US" dirty="0">
              <a:uFillTx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uFillTx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  <a:uFillTx/>
        </a:defRPr>
      </a:lvl2pPr>
      <a:lvl3pPr eaLnBrk="1" hangingPunct="1">
        <a:defRPr>
          <a:solidFill>
            <a:schemeClr val="tx2"/>
          </a:solidFill>
          <a:uFillTx/>
        </a:defRPr>
      </a:lvl3pPr>
      <a:lvl4pPr eaLnBrk="1" hangingPunct="1">
        <a:defRPr>
          <a:solidFill>
            <a:schemeClr val="tx2"/>
          </a:solidFill>
          <a:uFillTx/>
        </a:defRPr>
      </a:lvl4pPr>
      <a:lvl5pPr eaLnBrk="1" hangingPunct="1">
        <a:defRPr>
          <a:solidFill>
            <a:schemeClr val="tx2"/>
          </a:solidFill>
          <a:uFillTx/>
        </a:defRPr>
      </a:lvl5pPr>
      <a:lvl6pPr eaLnBrk="1" hangingPunct="1">
        <a:defRPr>
          <a:solidFill>
            <a:schemeClr val="tx2"/>
          </a:solidFill>
          <a:uFillTx/>
        </a:defRPr>
      </a:lvl6pPr>
      <a:lvl7pPr eaLnBrk="1" hangingPunct="1">
        <a:defRPr>
          <a:solidFill>
            <a:schemeClr val="tx2"/>
          </a:solidFill>
          <a:uFillTx/>
        </a:defRPr>
      </a:lvl7pPr>
      <a:lvl8pPr eaLnBrk="1" hangingPunct="1">
        <a:defRPr>
          <a:solidFill>
            <a:schemeClr val="tx2"/>
          </a:solidFill>
          <a:uFillTx/>
        </a:defRPr>
      </a:lvl8pPr>
      <a:lvl9pPr eaLnBrk="1" hangingPunct="1">
        <a:defRPr>
          <a:solidFill>
            <a:schemeClr val="tx2"/>
          </a:solidFill>
          <a:uFillTx/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uFillTx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uFillTx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uFillTx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uFillTx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uFillTx/>
          <a:latin typeface="+mn-lt"/>
          <a:ea typeface="+mn-ea"/>
          <a:cs typeface="+mn-cs"/>
        </a:defRPr>
      </a:lvl9pPr>
    </p:bodyStyle>
    <p:otherStyle>
      <a:defPPr>
        <a:defRPr lang="en-US">
          <a:uFillTx/>
        </a:defRPr>
      </a:defPPr>
      <a:lvl1pPr marL="0" algn="l" defTabSz="4572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16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live.etwinning.net/profile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9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acionyfp.gob.es/servicios-al-ciudadano-mecd/catalogo/general/educacion/201533/ficha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quigz95ja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4000">
              <a:srgbClr val="1F51A4"/>
            </a:gs>
            <a:gs pos="22000">
              <a:schemeClr val="bg2">
                <a:shade val="100000"/>
                <a:hueMod val="100000"/>
                <a:satMod val="110000"/>
                <a:lumMod val="130000"/>
              </a:schemeClr>
            </a:gs>
            <a:gs pos="30000">
              <a:srgbClr val="4058AF"/>
            </a:gs>
            <a:gs pos="48000">
              <a:srgbClr val="195395"/>
            </a:gs>
            <a:gs pos="62000">
              <a:srgbClr val="59925B"/>
            </a:gs>
            <a:gs pos="70000">
              <a:srgbClr val="1C5758"/>
            </a:gs>
            <a:gs pos="79990">
              <a:srgbClr val="1E593B"/>
            </a:gs>
            <a:gs pos="99000">
              <a:srgbClr val="3A592D"/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27909" y="1200151"/>
            <a:ext cx="9810750" cy="2850686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s-ES" sz="9600" dirty="0">
                <a:solidFill>
                  <a:srgbClr val="002060"/>
                </a:solidFill>
                <a:uFillTx/>
              </a:rPr>
              <a:t/>
            </a:r>
            <a:br>
              <a:rPr lang="es-ES" sz="9600" dirty="0">
                <a:solidFill>
                  <a:srgbClr val="002060"/>
                </a:solidFill>
                <a:uFillTx/>
              </a:rPr>
            </a:br>
            <a:r>
              <a:rPr lang="es-ES" sz="9600" dirty="0" err="1">
                <a:solidFill>
                  <a:srgbClr val="FFD579"/>
                </a:solidFill>
                <a:uFillTx/>
              </a:rPr>
              <a:t>e</a:t>
            </a:r>
            <a:r>
              <a:rPr lang="es-ES" sz="9600" dirty="0" err="1">
                <a:solidFill>
                  <a:srgbClr val="002060"/>
                </a:solidFill>
                <a:uFillTx/>
              </a:rPr>
              <a:t>Twinnig</a:t>
            </a:r>
            <a:r>
              <a:rPr lang="es-ES" sz="9600" b="1" dirty="0">
                <a:solidFill>
                  <a:schemeClr val="tx2">
                    <a:lumMod val="75000"/>
                  </a:schemeClr>
                </a:solidFill>
                <a:uFillTx/>
              </a:rPr>
              <a:t/>
            </a:r>
            <a:br>
              <a:rPr lang="es-ES" sz="9600" b="1" dirty="0">
                <a:solidFill>
                  <a:schemeClr val="tx2">
                    <a:lumMod val="75000"/>
                  </a:schemeClr>
                </a:solidFill>
                <a:uFillTx/>
              </a:rPr>
            </a:br>
            <a:r>
              <a:rPr lang="es-ES" sz="4000" b="1" dirty="0">
                <a:solidFill>
                  <a:srgbClr val="002060"/>
                </a:solidFill>
                <a:uFillTx/>
              </a:rPr>
              <a:t>Comunidad de centros escolares de EUROPA</a:t>
            </a:r>
            <a:endParaRPr lang="es-ES" sz="4000" dirty="0">
              <a:solidFill>
                <a:srgbClr val="002060"/>
              </a:solidFill>
              <a:uFillTx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140926" y="5112112"/>
            <a:ext cx="7770406" cy="997111"/>
          </a:xfrm>
        </p:spPr>
        <p:txBody>
          <a:bodyPr>
            <a:normAutofit/>
          </a:bodyPr>
          <a:lstStyle/>
          <a:p>
            <a:pPr algn="l"/>
            <a:r>
              <a:rPr lang="es-ES" sz="2800" dirty="0" smtClean="0">
                <a:solidFill>
                  <a:schemeClr val="bg1"/>
                </a:solidFill>
                <a:uFillTx/>
              </a:rPr>
              <a:t>Grupo de Trabajo: Primeros pasos en </a:t>
            </a:r>
            <a:r>
              <a:rPr lang="es-ES" sz="2800" dirty="0" err="1" smtClean="0">
                <a:solidFill>
                  <a:schemeClr val="bg1"/>
                </a:solidFill>
                <a:uFillTx/>
              </a:rPr>
              <a:t>eTwinning</a:t>
            </a:r>
            <a:endParaRPr lang="es-ES" sz="2800" dirty="0" smtClean="0">
              <a:solidFill>
                <a:schemeClr val="bg1"/>
              </a:solidFill>
              <a:uFillTx/>
            </a:endParaRPr>
          </a:p>
          <a:p>
            <a:pPr algn="l"/>
            <a:r>
              <a:rPr lang="es-ES" sz="2000" dirty="0" smtClean="0">
                <a:solidFill>
                  <a:schemeClr val="bg1"/>
                </a:solidFill>
              </a:rPr>
              <a:t>							Coordinadora: Sonsoles Salazar Otero</a:t>
            </a:r>
            <a:endParaRPr lang="es-ES" sz="2000" dirty="0">
              <a:solidFill>
                <a:schemeClr val="bg1"/>
              </a:solidFill>
              <a:uFillTx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776549" y="4833257"/>
            <a:ext cx="2677885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Diagrama"/>
          <p:cNvGraphicFramePr/>
          <p:nvPr/>
        </p:nvGraphicFramePr>
        <p:xfrm>
          <a:off x="1257300" y="171450"/>
          <a:ext cx="9715500" cy="1246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9" name="8 Conector angular"/>
          <p:cNvCxnSpPr/>
          <p:nvPr/>
        </p:nvCxnSpPr>
        <p:spPr>
          <a:xfrm>
            <a:off x="3809984" y="3643314"/>
            <a:ext cx="1071570" cy="28575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12 Marcador de contenido"/>
          <p:cNvGraphicFramePr>
            <a:graphicFrameLocks noGrp="1"/>
          </p:cNvGraphicFramePr>
          <p:nvPr>
            <p:ph idx="1"/>
          </p:nvPr>
        </p:nvGraphicFramePr>
        <p:xfrm>
          <a:off x="266700" y="1085850"/>
          <a:ext cx="12115800" cy="5212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 spd="slow">
    <p:check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3495" y="0"/>
            <a:ext cx="9447010" cy="6858000"/>
          </a:xfrm>
          <a:prstGeom prst="rect">
            <a:avLst/>
          </a:prstGeom>
        </p:spPr>
      </p:pic>
      <p:sp>
        <p:nvSpPr>
          <p:cNvPr id="5" name="CuadroTexto 4"/>
          <p:cNvSpPr txBox="1">
            <a:spLocks/>
          </p:cNvSpPr>
          <p:nvPr/>
        </p:nvSpPr>
        <p:spPr>
          <a:xfrm>
            <a:off x="0" y="1933575"/>
            <a:ext cx="43624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>
                <a:solidFill>
                  <a:srgbClr val="0070C0"/>
                </a:solidFill>
                <a:uFillTx/>
              </a:rPr>
              <a:t>REGISTRO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>
            <a:spLocks/>
          </p:cNvSpPr>
          <p:nvPr/>
        </p:nvSpPr>
        <p:spPr>
          <a:xfrm>
            <a:off x="415627" y="1645920"/>
            <a:ext cx="108697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FillTx/>
              </a:rPr>
              <a:t>SNA (servicio nacional de apoyo)</a:t>
            </a:r>
          </a:p>
        </p:txBody>
      </p:sp>
      <p:sp>
        <p:nvSpPr>
          <p:cNvPr id="6" name="Rectángulo 4"/>
          <p:cNvSpPr>
            <a:spLocks/>
          </p:cNvSpPr>
          <p:nvPr/>
        </p:nvSpPr>
        <p:spPr>
          <a:xfrm>
            <a:off x="1144274" y="2886891"/>
            <a:ext cx="8498096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FillTx/>
              </a:rPr>
              <a:t>SNA </a:t>
            </a:r>
            <a:r>
              <a:rPr lang="es-E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FillTx/>
              </a:rPr>
              <a:t>Mensaje de validación de perfil </a:t>
            </a:r>
          </a:p>
          <a:p>
            <a:pPr algn="ctr"/>
            <a:r>
              <a:rPr lang="es-E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FillTx/>
              </a:rPr>
              <a:t>para unirte a un proyecto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/>
        </p:nvGraphicFramePr>
        <p:xfrm>
          <a:off x="1295400" y="255880"/>
          <a:ext cx="9582150" cy="1287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Flecha derecha"/>
          <p:cNvSpPr>
            <a:spLocks/>
          </p:cNvSpPr>
          <p:nvPr/>
        </p:nvSpPr>
        <p:spPr>
          <a:xfrm>
            <a:off x="5881686" y="3500438"/>
            <a:ext cx="500066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uFillTx/>
            </a:endParaRPr>
          </a:p>
        </p:txBody>
      </p:sp>
      <p:pic>
        <p:nvPicPr>
          <p:cNvPr id="8" name="7 Marcador de contenido" descr="SUCCESS ETWINNING.jpg"/>
          <p:cNvPicPr>
            <a:picLocks noGrp="1" noChangeAspect="1"/>
          </p:cNvPicPr>
          <p:nvPr>
            <p:ph idx="1"/>
          </p:nvPr>
        </p:nvPicPr>
        <p:blipFill>
          <a:blip r:embed="rId7" cstate="print"/>
          <a:stretch>
            <a:fillRect/>
          </a:stretch>
        </p:blipFill>
        <p:spPr>
          <a:xfrm>
            <a:off x="8683353" y="1329563"/>
            <a:ext cx="3508647" cy="5272557"/>
          </a:xfrm>
        </p:spPr>
      </p:pic>
      <p:pic>
        <p:nvPicPr>
          <p:cNvPr id="9" name="8 Imagen" descr="etwinnin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0811" y="1106676"/>
            <a:ext cx="8512542" cy="5495444"/>
          </a:xfrm>
          <a:prstGeom prst="rect">
            <a:avLst/>
          </a:prstGeom>
        </p:spPr>
      </p:pic>
    </p:spTree>
  </p:cSld>
  <p:clrMapOvr>
    <a:masterClrMapping/>
  </p:clrMapOvr>
  <p:transition spd="slow">
    <p:diamond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50" y="0"/>
            <a:ext cx="103251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4 Diagrama"/>
          <p:cNvGraphicFramePr/>
          <p:nvPr/>
        </p:nvGraphicFramePr>
        <p:xfrm>
          <a:off x="685800" y="149776"/>
          <a:ext cx="10134600" cy="936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65494" y="911776"/>
            <a:ext cx="9061012" cy="619387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8662"/>
            <a:ext cx="10896600" cy="6129338"/>
          </a:xfrm>
          <a:prstGeom prst="rect">
            <a:avLst/>
          </a:prstGeom>
        </p:spPr>
      </p:pic>
      <p:grpSp>
        <p:nvGrpSpPr>
          <p:cNvPr id="3" name="Grupo 2"/>
          <p:cNvGrpSpPr/>
          <p:nvPr/>
        </p:nvGrpSpPr>
        <p:grpSpPr>
          <a:xfrm>
            <a:off x="0" y="0"/>
            <a:ext cx="9139919" cy="944640"/>
            <a:chOff x="0" y="0"/>
            <a:chExt cx="9139919" cy="944640"/>
          </a:xfrm>
        </p:grpSpPr>
        <p:sp>
          <p:nvSpPr>
            <p:cNvPr id="5" name="Rectángulo redondeado 4"/>
            <p:cNvSpPr>
              <a:spLocks/>
            </p:cNvSpPr>
            <p:nvPr/>
          </p:nvSpPr>
          <p:spPr>
            <a:xfrm>
              <a:off x="435126" y="4224"/>
              <a:ext cx="9139919" cy="9446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CuadroTexto 5"/>
            <p:cNvSpPr txBox="1">
              <a:spLocks/>
            </p:cNvSpPr>
            <p:nvPr/>
          </p:nvSpPr>
          <p:spPr>
            <a:xfrm>
              <a:off x="481240" y="50338"/>
              <a:ext cx="9047691" cy="852412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253528" tIns="0" rIns="253528" bIns="0" numCol="1" anchor="ctr" anchorCtr="0">
              <a:noAutofit/>
            </a:bodyPr>
            <a:lstStyle/>
            <a:p>
              <a:pPr marL="0" lvl="0" indent="0" algn="l" defTabSz="1778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4000" kern="1200" dirty="0">
                  <a:solidFill>
                    <a:srgbClr val="002060"/>
                  </a:solidFill>
                  <a:uFillTx/>
                </a:rPr>
                <a:t>¿Qué beneficios tiene </a:t>
              </a:r>
              <a:r>
                <a:rPr lang="es-ES" sz="4000" kern="1200" dirty="0" err="1">
                  <a:solidFill>
                    <a:srgbClr val="002060"/>
                  </a:solidFill>
                  <a:uFillTx/>
                </a:rPr>
                <a:t>eTwinning</a:t>
              </a:r>
              <a:r>
                <a:rPr lang="es-ES" sz="4000" kern="1200" dirty="0">
                  <a:solidFill>
                    <a:srgbClr val="002060"/>
                  </a:solidFill>
                  <a:uFillTx/>
                </a:rPr>
                <a:t>?</a:t>
              </a: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0" y="0"/>
            <a:ext cx="9139919" cy="944640"/>
            <a:chOff x="0" y="0"/>
            <a:chExt cx="9139919" cy="944640"/>
          </a:xfrm>
        </p:grpSpPr>
        <p:sp>
          <p:nvSpPr>
            <p:cNvPr id="7" name="Rectángulo redondeado 6"/>
            <p:cNvSpPr>
              <a:spLocks/>
            </p:cNvSpPr>
            <p:nvPr/>
          </p:nvSpPr>
          <p:spPr>
            <a:xfrm>
              <a:off x="435126" y="4224"/>
              <a:ext cx="9139919" cy="9446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CuadroTexto 7"/>
            <p:cNvSpPr txBox="1">
              <a:spLocks/>
            </p:cNvSpPr>
            <p:nvPr/>
          </p:nvSpPr>
          <p:spPr>
            <a:xfrm>
              <a:off x="481240" y="50338"/>
              <a:ext cx="9047691" cy="852412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253528" tIns="0" rIns="253528" bIns="0" numCol="1" anchor="ctr" anchorCtr="0">
              <a:noAutofit/>
            </a:bodyPr>
            <a:lstStyle/>
            <a:p>
              <a:pPr marL="0" lvl="0" indent="0" algn="l" defTabSz="1778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4000" kern="1200" dirty="0">
                  <a:solidFill>
                    <a:srgbClr val="002060"/>
                  </a:solidFill>
                  <a:uFillTx/>
                </a:rPr>
                <a:t>¿Hay formación para esto?</a:t>
              </a:r>
            </a:p>
          </p:txBody>
        </p:sp>
      </p:grpSp>
      <p:pic>
        <p:nvPicPr>
          <p:cNvPr id="10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468" y="1124320"/>
            <a:ext cx="7191647" cy="53506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0235" y="0"/>
            <a:ext cx="8241765" cy="6858000"/>
          </a:xfrm>
          <a:prstGeom prst="rect">
            <a:avLst/>
          </a:prstGeom>
        </p:spPr>
      </p:pic>
      <p:sp>
        <p:nvSpPr>
          <p:cNvPr id="5" name="Rectángulo 4"/>
          <p:cNvSpPr>
            <a:spLocks/>
          </p:cNvSpPr>
          <p:nvPr/>
        </p:nvSpPr>
        <p:spPr>
          <a:xfrm>
            <a:off x="53485" y="1737360"/>
            <a:ext cx="4240776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s-ES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uFillTx/>
            </a:endParaRPr>
          </a:p>
          <a:p>
            <a:pPr algn="ctr"/>
            <a:r>
              <a:rPr lang="es-E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FillTx/>
              </a:rPr>
              <a:t>2ª EDICIÓN</a:t>
            </a:r>
          </a:p>
          <a:p>
            <a:pPr algn="ctr"/>
            <a:r>
              <a:rPr lang="es-ES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FillTx/>
              </a:rPr>
              <a:t>PLAZO ABIERTO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00" y="381000"/>
            <a:ext cx="7556500" cy="6096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6749" y="4731457"/>
            <a:ext cx="3625359" cy="174554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8284" y="303816"/>
            <a:ext cx="8596668" cy="101063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s-ES" sz="5400" dirty="0">
                <a:solidFill>
                  <a:srgbClr val="002060"/>
                </a:solidFill>
                <a:uFillTx/>
              </a:rPr>
              <a:t>¿Qué es </a:t>
            </a:r>
            <a:r>
              <a:rPr lang="es-ES" sz="5400" dirty="0" err="1">
                <a:solidFill>
                  <a:srgbClr val="002060"/>
                </a:solidFill>
                <a:uFillTx/>
              </a:rPr>
              <a:t>eTwinning</a:t>
            </a:r>
            <a:r>
              <a:rPr lang="es-ES" sz="5400" dirty="0">
                <a:solidFill>
                  <a:srgbClr val="002060"/>
                </a:solidFill>
                <a:uFillTx/>
              </a:rPr>
              <a:t>?</a:t>
            </a:r>
          </a:p>
        </p:txBody>
      </p:sp>
      <p:pic>
        <p:nvPicPr>
          <p:cNvPr id="5" name="Marcador de contenido 4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577581" y="1624616"/>
            <a:ext cx="7036837" cy="50238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>
            <a:grpSpLocks noGrp="1" noUngrp="1" noRot="1" noChangeAspect="1" noMove="1" noResize="1"/>
          </p:cNvGrpSpPr>
          <p:nvPr/>
        </p:nvGrpSpPr>
        <p:grpSpPr>
          <a:xfrm>
            <a:off x="0" y="0"/>
            <a:ext cx="12192000" cy="6866467"/>
            <a:chOff x="0" y="0"/>
            <a:chExt cx="12192000" cy="6866467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/>
            <p:cNvSpPr>
              <a:spLocks/>
            </p:cNvSpPr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/>
            <p:cNvSpPr>
              <a:spLocks/>
            </p:cNvSpPr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/>
            <p:cNvSpPr>
              <a:spLocks/>
            </p:cNvSpPr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/>
            <p:cNvSpPr>
              <a:spLocks/>
            </p:cNvSpPr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/>
            <p:cNvSpPr>
              <a:spLocks/>
            </p:cNvSpPr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/>
            <p:cNvSpPr>
              <a:spLocks/>
            </p:cNvSpPr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/>
            <p:cNvSpPr>
              <a:spLocks/>
            </p:cNvSpPr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>
              <a:spLocks/>
            </p:cNvSpPr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grpSp>
        <p:nvGrpSpPr>
          <p:cNvPr id="23" name="Group 22"/>
          <p:cNvGrpSpPr>
            <a:grpSpLocks noGrp="1" noUngrp="1" noRot="1" noChangeAspect="1" noMove="1" noResize="1"/>
          </p:cNvGrpSpPr>
          <p:nvPr/>
        </p:nvGrpSpPr>
        <p:grpSpPr>
          <a:xfrm>
            <a:off x="0" y="0"/>
            <a:ext cx="12192000" cy="6866467"/>
            <a:chOff x="0" y="0"/>
            <a:chExt cx="12192000" cy="6866467"/>
          </a:xfrm>
        </p:grpSpPr>
        <p:cxnSp>
          <p:nvCxnSpPr>
            <p:cNvPr id="24" name="Straight Connector 23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/>
            <p:cNvSpPr>
              <a:spLocks/>
            </p:cNvSpPr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>
              <a:spLocks/>
            </p:cNvSpPr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>
              <a:spLocks/>
            </p:cNvSpPr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>
              <a:spLocks/>
            </p:cNvSpPr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>
              <a:spLocks/>
            </p:cNvSpPr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>
              <a:spLocks/>
            </p:cNvSpPr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>
              <a:spLocks/>
            </p:cNvSpPr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/>
            <p:cNvSpPr>
              <a:spLocks/>
            </p:cNvSpPr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-809" t="5513" r="809" b="8450"/>
          <a:stretch/>
        </p:blipFill>
        <p:spPr>
          <a:xfrm>
            <a:off x="1787303" y="480060"/>
            <a:ext cx="8495434" cy="58978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/>
        </p:nvGraphicFramePr>
        <p:xfrm>
          <a:off x="1847850" y="1603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990600" y="1303338"/>
          <a:ext cx="9086850" cy="50292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677334" y="274640"/>
            <a:ext cx="10352616" cy="6583360"/>
          </a:xfr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s-ES" sz="3600" dirty="0">
                <a:solidFill>
                  <a:srgbClr val="002060"/>
                </a:solidFill>
                <a:uFillTx/>
              </a:rPr>
              <a:t>Plataforma para los Equipos educativos donde:</a:t>
            </a:r>
          </a:p>
          <a:p>
            <a:pPr>
              <a:buNone/>
            </a:pPr>
            <a:endParaRPr lang="es-ES" sz="2800" dirty="0">
              <a:uFillTx/>
            </a:endParaRPr>
          </a:p>
          <a:p>
            <a:endParaRPr lang="es-ES" dirty="0">
              <a:uFillTx/>
            </a:endParaRPr>
          </a:p>
        </p:txBody>
      </p:sp>
      <p:graphicFrame>
        <p:nvGraphicFramePr>
          <p:cNvPr id="10" name="9 Diagrama"/>
          <p:cNvGraphicFramePr/>
          <p:nvPr/>
        </p:nvGraphicFramePr>
        <p:xfrm>
          <a:off x="2324522" y="952501"/>
          <a:ext cx="7543378" cy="5630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38878"/>
            <a:ext cx="10961968" cy="1080938"/>
          </a:xfrm>
          <a:solidFill>
            <a:schemeClr val="accent1"/>
          </a:solidFill>
        </p:spPr>
        <p:txBody>
          <a:bodyPr>
            <a:noAutofit/>
          </a:bodyPr>
          <a:lstStyle/>
          <a:p>
            <a:r>
              <a:rPr lang="es-ES" sz="4800" dirty="0">
                <a:solidFill>
                  <a:srgbClr val="002060"/>
                </a:solidFill>
                <a:uFillTx/>
              </a:rPr>
              <a:t>¿Cómo está organizado y coordinado?</a:t>
            </a:r>
          </a:p>
        </p:txBody>
      </p:sp>
      <p:sp>
        <p:nvSpPr>
          <p:cNvPr id="5" name="Rectángulo 4"/>
          <p:cNvSpPr>
            <a:spLocks/>
          </p:cNvSpPr>
          <p:nvPr/>
        </p:nvSpPr>
        <p:spPr>
          <a:xfrm>
            <a:off x="498580" y="1319816"/>
            <a:ext cx="1401346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FillTx/>
              </a:rPr>
              <a:t>SCA</a:t>
            </a:r>
          </a:p>
        </p:txBody>
      </p:sp>
      <p:sp>
        <p:nvSpPr>
          <p:cNvPr id="6" name="Rectángulo 5"/>
          <p:cNvSpPr>
            <a:spLocks/>
          </p:cNvSpPr>
          <p:nvPr/>
        </p:nvSpPr>
        <p:spPr>
          <a:xfrm>
            <a:off x="8733499" y="1319816"/>
            <a:ext cx="1439818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FillTx/>
              </a:rPr>
              <a:t>SNA</a:t>
            </a:r>
          </a:p>
        </p:txBody>
      </p:sp>
      <p:sp>
        <p:nvSpPr>
          <p:cNvPr id="7" name="Rectángulo 6"/>
          <p:cNvSpPr>
            <a:spLocks/>
          </p:cNvSpPr>
          <p:nvPr/>
        </p:nvSpPr>
        <p:spPr>
          <a:xfrm>
            <a:off x="498580" y="3994228"/>
            <a:ext cx="3172663" cy="584775"/>
          </a:xfrm>
          <a:prstGeom prst="rect">
            <a:avLst/>
          </a:prstGeom>
          <a:solidFill>
            <a:srgbClr val="0070C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FillTx/>
              </a:rPr>
              <a:t>Representantes</a:t>
            </a:r>
          </a:p>
        </p:txBody>
      </p:sp>
      <p:sp>
        <p:nvSpPr>
          <p:cNvPr id="8" name="Rectángulo 7"/>
          <p:cNvSpPr>
            <a:spLocks/>
          </p:cNvSpPr>
          <p:nvPr/>
        </p:nvSpPr>
        <p:spPr>
          <a:xfrm>
            <a:off x="6875706" y="3701840"/>
            <a:ext cx="2918920" cy="584775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FillTx/>
              </a:rPr>
              <a:t>Embajadores</a:t>
            </a:r>
          </a:p>
        </p:txBody>
      </p:sp>
      <p:sp>
        <p:nvSpPr>
          <p:cNvPr id="9" name="Rectángulo 8"/>
          <p:cNvSpPr>
            <a:spLocks/>
          </p:cNvSpPr>
          <p:nvPr/>
        </p:nvSpPr>
        <p:spPr>
          <a:xfrm>
            <a:off x="3830637" y="2243146"/>
            <a:ext cx="3615092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FillTx/>
              </a:rPr>
              <a:t>COMUNIDADES</a:t>
            </a:r>
          </a:p>
          <a:p>
            <a:pPr algn="ctr"/>
            <a:r>
              <a:rPr lang="es-E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FillTx/>
              </a:rPr>
              <a:t>ESPAÑA</a:t>
            </a:r>
            <a:endParaRPr lang="es-E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uFillTx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2450" y="4286615"/>
            <a:ext cx="3084351" cy="117479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9763" y="4359383"/>
            <a:ext cx="3045069" cy="1102025"/>
          </a:xfrm>
          <a:prstGeom prst="rect">
            <a:avLst/>
          </a:prstGeom>
        </p:spPr>
      </p:pic>
      <p:pic>
        <p:nvPicPr>
          <p:cNvPr id="17" name="16 Imagen" descr="Sonsoles embajador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5306" y="5461408"/>
            <a:ext cx="5162401" cy="1105716"/>
          </a:xfrm>
          <a:prstGeom prst="rect">
            <a:avLst/>
          </a:prstGeom>
        </p:spPr>
      </p:pic>
      <p:sp>
        <p:nvSpPr>
          <p:cNvPr id="18" name="17 CuadroTexto"/>
          <p:cNvSpPr txBox="1"/>
          <p:nvPr/>
        </p:nvSpPr>
        <p:spPr>
          <a:xfrm>
            <a:off x="498580" y="5055326"/>
            <a:ext cx="2492814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s-ES_tradnl" dirty="0"/>
          </a:p>
        </p:txBody>
      </p:sp>
      <p:sp>
        <p:nvSpPr>
          <p:cNvPr id="19" name="18 CuadroTexto"/>
          <p:cNvSpPr txBox="1"/>
          <p:nvPr/>
        </p:nvSpPr>
        <p:spPr>
          <a:xfrm>
            <a:off x="498580" y="5055326"/>
            <a:ext cx="3332057" cy="92333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s-ES" dirty="0" smtClean="0"/>
              <a:t>Eduardo </a:t>
            </a:r>
            <a:r>
              <a:rPr lang="es-ES" dirty="0" err="1" smtClean="0"/>
              <a:t>Jaenes</a:t>
            </a:r>
            <a:r>
              <a:rPr lang="es-ES" dirty="0" smtClean="0"/>
              <a:t> (Representante </a:t>
            </a:r>
            <a:r>
              <a:rPr lang="es-ES" dirty="0" err="1" smtClean="0"/>
              <a:t>etwinning</a:t>
            </a:r>
            <a:r>
              <a:rPr lang="es-ES" dirty="0" smtClean="0"/>
              <a:t> en Andalucía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63034" y="236535"/>
            <a:ext cx="8596668" cy="990601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s-ES" sz="4800" dirty="0">
                <a:solidFill>
                  <a:srgbClr val="002060"/>
                </a:solidFill>
                <a:uFillTx/>
              </a:rPr>
              <a:t>La Comunidad e-</a:t>
            </a:r>
            <a:r>
              <a:rPr lang="es-ES" sz="4800" dirty="0" err="1">
                <a:solidFill>
                  <a:srgbClr val="002060"/>
                </a:solidFill>
                <a:uFillTx/>
              </a:rPr>
              <a:t>Twinning</a:t>
            </a:r>
            <a:endParaRPr lang="es-ES" sz="4800" dirty="0">
              <a:solidFill>
                <a:srgbClr val="002060"/>
              </a:solidFill>
              <a:uFillTx/>
            </a:endParaRP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271146" y="165735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Imagen que contiene texto, mapa  Descripción generada automáticament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68106"/>
            <a:ext cx="12192000" cy="610227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0771" y="271612"/>
            <a:ext cx="9613861" cy="1080938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s-ES" sz="4800" dirty="0">
                <a:solidFill>
                  <a:srgbClr val="002060"/>
                </a:solidFill>
                <a:uFillTx/>
              </a:rPr>
              <a:t>¿Por dónde empezar?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605" y="1352550"/>
            <a:ext cx="9500251" cy="55054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0"/>
            <a:ext cx="1106805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184</Words>
  <Application>Microsoft Office PowerPoint</Application>
  <PresentationFormat>Personalizado</PresentationFormat>
  <Paragraphs>52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Faceta</vt:lpstr>
      <vt:lpstr> eTwinnig Comunidad de centros escolares de EUROPA</vt:lpstr>
      <vt:lpstr>¿Qué es eTwinning?</vt:lpstr>
      <vt:lpstr>Diapositiva 3</vt:lpstr>
      <vt:lpstr>Diapositiva 4</vt:lpstr>
      <vt:lpstr>¿Cómo está organizado y coordinado?</vt:lpstr>
      <vt:lpstr>La Comunidad e-Twinning</vt:lpstr>
      <vt:lpstr>Diapositiva 7</vt:lpstr>
      <vt:lpstr>¿Por dónde empezar?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eTwinnig Comunidad de centros escolares de EUROPA</dc:title>
  <dc:creator>Microsoft Office User</dc:creator>
  <cp:lastModifiedBy>Sonsoles</cp:lastModifiedBy>
  <cp:revision>3</cp:revision>
  <dcterms:created xsi:type="dcterms:W3CDTF">2019-04-02T18:56:17Z</dcterms:created>
  <dcterms:modified xsi:type="dcterms:W3CDTF">2020-05-28T11:11:38Z</dcterms:modified>
</cp:coreProperties>
</file>