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3" r:id="rId2"/>
    <p:sldMasterId id="2147483730" r:id="rId3"/>
    <p:sldMasterId id="2147483742" r:id="rId4"/>
    <p:sldMasterId id="2147483759" r:id="rId5"/>
  </p:sldMasterIdLst>
  <p:sldIdLst>
    <p:sldId id="256" r:id="rId6"/>
    <p:sldId id="260" r:id="rId7"/>
    <p:sldId id="261" r:id="rId8"/>
    <p:sldId id="257" r:id="rId9"/>
    <p:sldId id="258" r:id="rId10"/>
    <p:sldId id="259"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3BC90-BEF4-438D-B4B3-532A30D2E671}"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s-ES"/>
        </a:p>
      </dgm:t>
    </dgm:pt>
    <dgm:pt modelId="{006CAE81-121F-4109-81FC-4EB58D7F9777}">
      <dgm:prSet phldrT="[Texto]"/>
      <dgm:spPr/>
      <dgm:t>
        <a:bodyPr/>
        <a:lstStyle/>
        <a:p>
          <a:r>
            <a:rPr lang="es-ES" dirty="0"/>
            <a:t>Todo aprendizaje debe:</a:t>
          </a:r>
        </a:p>
      </dgm:t>
    </dgm:pt>
    <dgm:pt modelId="{B575C5A7-3386-4D53-96F4-B3499D7A95A3}" type="parTrans" cxnId="{82763946-C29F-4FC1-BF92-9A9D8A77C14D}">
      <dgm:prSet/>
      <dgm:spPr/>
      <dgm:t>
        <a:bodyPr/>
        <a:lstStyle/>
        <a:p>
          <a:endParaRPr lang="es-ES"/>
        </a:p>
      </dgm:t>
    </dgm:pt>
    <dgm:pt modelId="{8F4D067E-DB74-43ED-AA69-45DE3931ECB4}" type="sibTrans" cxnId="{82763946-C29F-4FC1-BF92-9A9D8A77C14D}">
      <dgm:prSet/>
      <dgm:spPr/>
      <dgm:t>
        <a:bodyPr/>
        <a:lstStyle/>
        <a:p>
          <a:endParaRPr lang="es-ES"/>
        </a:p>
      </dgm:t>
    </dgm:pt>
    <dgm:pt modelId="{28768696-46FB-47DC-8B83-16FDEFEE12DF}">
      <dgm:prSet phldrT="[Texto]"/>
      <dgm:spPr/>
      <dgm:t>
        <a:bodyPr/>
        <a:lstStyle/>
        <a:p>
          <a:r>
            <a:rPr lang="es-ES" dirty="0"/>
            <a:t>Planificar rigurosamente lo que quiere conseguir, teniendo claro:</a:t>
          </a:r>
        </a:p>
      </dgm:t>
    </dgm:pt>
    <dgm:pt modelId="{7B44A128-E79E-428C-9CA0-0683319CD76A}" type="parTrans" cxnId="{A8179BB4-2B4D-4AE4-A94F-C67EAC19F549}">
      <dgm:prSet/>
      <dgm:spPr/>
      <dgm:t>
        <a:bodyPr/>
        <a:lstStyle/>
        <a:p>
          <a:endParaRPr lang="es-ES"/>
        </a:p>
      </dgm:t>
    </dgm:pt>
    <dgm:pt modelId="{9672D1F8-59AD-4648-827A-2102B937F31B}" type="sibTrans" cxnId="{A8179BB4-2B4D-4AE4-A94F-C67EAC19F549}">
      <dgm:prSet/>
      <dgm:spPr/>
      <dgm:t>
        <a:bodyPr/>
        <a:lstStyle/>
        <a:p>
          <a:endParaRPr lang="es-ES"/>
        </a:p>
      </dgm:t>
    </dgm:pt>
    <dgm:pt modelId="{3777BB50-800F-41A0-82B7-5FC1E42048DF}">
      <dgm:prSet phldrT="[Texto]"/>
      <dgm:spPr/>
      <dgm:t>
        <a:bodyPr/>
        <a:lstStyle/>
        <a:p>
          <a:r>
            <a:rPr lang="es-ES" dirty="0"/>
            <a:t>Los objetivos o metas: ser responsables de su propio aprendizaje (comprender, saber para qué y aplicar lo aprendido dentro y fuera del aula).</a:t>
          </a:r>
        </a:p>
      </dgm:t>
    </dgm:pt>
    <dgm:pt modelId="{538705C2-21EA-4420-B1F3-B6DFA110B0A3}" type="parTrans" cxnId="{113E6DA0-4AA2-46B6-A758-D3AF2C55BB81}">
      <dgm:prSet/>
      <dgm:spPr/>
      <dgm:t>
        <a:bodyPr/>
        <a:lstStyle/>
        <a:p>
          <a:endParaRPr lang="es-ES"/>
        </a:p>
      </dgm:t>
    </dgm:pt>
    <dgm:pt modelId="{80F33A34-C7E8-44B9-9888-35E27B315106}" type="sibTrans" cxnId="{113E6DA0-4AA2-46B6-A758-D3AF2C55BB81}">
      <dgm:prSet/>
      <dgm:spPr/>
      <dgm:t>
        <a:bodyPr/>
        <a:lstStyle/>
        <a:p>
          <a:endParaRPr lang="es-ES"/>
        </a:p>
      </dgm:t>
    </dgm:pt>
    <dgm:pt modelId="{3BB7B44E-327B-4621-A30F-5C7732890149}">
      <dgm:prSet phldrT="[Texto]"/>
      <dgm:spPr/>
      <dgm:t>
        <a:bodyPr/>
        <a:lstStyle/>
        <a:p>
          <a:r>
            <a:rPr lang="es-ES" dirty="0"/>
            <a:t>Los recursos necesarios (y condicionantes)</a:t>
          </a:r>
        </a:p>
      </dgm:t>
    </dgm:pt>
    <dgm:pt modelId="{6DCA89C2-B5FE-40B3-B59F-21D6380F0538}" type="parTrans" cxnId="{1144A23D-DB1D-437E-A615-6617BCC385CC}">
      <dgm:prSet/>
      <dgm:spPr/>
      <dgm:t>
        <a:bodyPr/>
        <a:lstStyle/>
        <a:p>
          <a:endParaRPr lang="es-ES"/>
        </a:p>
      </dgm:t>
    </dgm:pt>
    <dgm:pt modelId="{9588487D-E791-4C4F-9134-0F23DF0383A8}" type="sibTrans" cxnId="{1144A23D-DB1D-437E-A615-6617BCC385CC}">
      <dgm:prSet/>
      <dgm:spPr/>
      <dgm:t>
        <a:bodyPr/>
        <a:lstStyle/>
        <a:p>
          <a:endParaRPr lang="es-ES"/>
        </a:p>
      </dgm:t>
    </dgm:pt>
    <dgm:pt modelId="{4657359F-3C81-4388-B1A8-C8E4EDB5F4C6}">
      <dgm:prSet/>
      <dgm:spPr/>
      <dgm:t>
        <a:bodyPr/>
        <a:lstStyle/>
        <a:p>
          <a:r>
            <a:rPr lang="es-ES" dirty="0"/>
            <a:t>En función de la materia, los recursos, las características de los alumnos y condiciones socioculturales.</a:t>
          </a:r>
        </a:p>
      </dgm:t>
    </dgm:pt>
    <dgm:pt modelId="{0BF0292C-57EE-4EA4-BF63-4EB7BBCD5503}" type="parTrans" cxnId="{96CD66AE-F9A5-4EDB-B44E-12664DF520D9}">
      <dgm:prSet/>
      <dgm:spPr/>
      <dgm:t>
        <a:bodyPr/>
        <a:lstStyle/>
        <a:p>
          <a:endParaRPr lang="es-ES"/>
        </a:p>
      </dgm:t>
    </dgm:pt>
    <dgm:pt modelId="{2E3BFC0C-BFF7-4A2A-8412-68795135531E}" type="sibTrans" cxnId="{96CD66AE-F9A5-4EDB-B44E-12664DF520D9}">
      <dgm:prSet/>
      <dgm:spPr/>
      <dgm:t>
        <a:bodyPr/>
        <a:lstStyle/>
        <a:p>
          <a:endParaRPr lang="es-ES"/>
        </a:p>
      </dgm:t>
    </dgm:pt>
    <dgm:pt modelId="{C056425C-480F-4FD7-9455-A3DFADEAE8A5}">
      <dgm:prSet/>
      <dgm:spPr/>
      <dgm:t>
        <a:bodyPr/>
        <a:lstStyle/>
        <a:p>
          <a:r>
            <a:rPr lang="es-ES" dirty="0"/>
            <a:t>La evaluación del aprendizaje</a:t>
          </a:r>
        </a:p>
      </dgm:t>
    </dgm:pt>
    <dgm:pt modelId="{B8B339B7-0D0E-4A29-BE52-0DF01A233B9C}" type="parTrans" cxnId="{BBBBDB17-B39A-46FD-863D-6F6D8F669B80}">
      <dgm:prSet/>
      <dgm:spPr/>
      <dgm:t>
        <a:bodyPr/>
        <a:lstStyle/>
        <a:p>
          <a:endParaRPr lang="es-ES"/>
        </a:p>
      </dgm:t>
    </dgm:pt>
    <dgm:pt modelId="{F493D1E6-84D6-4B57-9AAC-7244B51B7D64}" type="sibTrans" cxnId="{BBBBDB17-B39A-46FD-863D-6F6D8F669B80}">
      <dgm:prSet/>
      <dgm:spPr/>
      <dgm:t>
        <a:bodyPr/>
        <a:lstStyle/>
        <a:p>
          <a:endParaRPr lang="es-ES"/>
        </a:p>
      </dgm:t>
    </dgm:pt>
    <dgm:pt modelId="{3B69DADD-52C9-49DE-993E-272EBBCCE0DD}">
      <dgm:prSet/>
      <dgm:spPr/>
      <dgm:t>
        <a:bodyPr/>
        <a:lstStyle/>
        <a:p>
          <a:r>
            <a:rPr lang="es-ES" dirty="0"/>
            <a:t>Retroalimentación del proceso</a:t>
          </a:r>
        </a:p>
      </dgm:t>
    </dgm:pt>
    <dgm:pt modelId="{E61B72D7-36D7-4C63-89FB-9A95C3A7BD8B}" type="parTrans" cxnId="{8FC39A46-FF07-4F48-80CC-8B45D6BB8B74}">
      <dgm:prSet/>
      <dgm:spPr/>
      <dgm:t>
        <a:bodyPr/>
        <a:lstStyle/>
        <a:p>
          <a:endParaRPr lang="es-ES"/>
        </a:p>
      </dgm:t>
    </dgm:pt>
    <dgm:pt modelId="{3BF7C874-7789-49F9-9B2A-ACC79BD81E91}" type="sibTrans" cxnId="{8FC39A46-FF07-4F48-80CC-8B45D6BB8B74}">
      <dgm:prSet/>
      <dgm:spPr/>
      <dgm:t>
        <a:bodyPr/>
        <a:lstStyle/>
        <a:p>
          <a:endParaRPr lang="es-ES"/>
        </a:p>
      </dgm:t>
    </dgm:pt>
    <dgm:pt modelId="{996BF74F-B479-4D5A-A6B5-72FF2CF92CC7}">
      <dgm:prSet/>
      <dgm:spPr/>
      <dgm:t>
        <a:bodyPr/>
        <a:lstStyle/>
        <a:p>
          <a:r>
            <a:rPr lang="es-ES" dirty="0"/>
            <a:t> Los métodos didácticos</a:t>
          </a:r>
        </a:p>
      </dgm:t>
    </dgm:pt>
    <dgm:pt modelId="{9BD6F326-626C-4BEE-8B43-B6E1D88D33FB}" type="parTrans" cxnId="{AE8CAD03-1336-4DFD-9049-978FB91C23B2}">
      <dgm:prSet/>
      <dgm:spPr/>
      <dgm:t>
        <a:bodyPr/>
        <a:lstStyle/>
        <a:p>
          <a:endParaRPr lang="es-ES"/>
        </a:p>
      </dgm:t>
    </dgm:pt>
    <dgm:pt modelId="{8DB2BC24-DA36-44CB-AE4E-71DAE295D334}" type="sibTrans" cxnId="{AE8CAD03-1336-4DFD-9049-978FB91C23B2}">
      <dgm:prSet/>
      <dgm:spPr/>
      <dgm:t>
        <a:bodyPr/>
        <a:lstStyle/>
        <a:p>
          <a:endParaRPr lang="es-ES"/>
        </a:p>
      </dgm:t>
    </dgm:pt>
    <dgm:pt modelId="{F0225A8D-92E5-49CB-A054-47274326AF95}">
      <dgm:prSet/>
      <dgm:spPr/>
      <dgm:t>
        <a:bodyPr/>
        <a:lstStyle/>
        <a:p>
          <a:r>
            <a:rPr lang="es-ES" dirty="0"/>
            <a:t>La atención a  la diversidad.</a:t>
          </a:r>
        </a:p>
      </dgm:t>
    </dgm:pt>
    <dgm:pt modelId="{33A659D6-DFF6-4494-9D3D-FEA762D6CDDA}" type="parTrans" cxnId="{F7E5A9CD-C434-4285-9BF9-F75BCB4D53EB}">
      <dgm:prSet/>
      <dgm:spPr/>
      <dgm:t>
        <a:bodyPr/>
        <a:lstStyle/>
        <a:p>
          <a:endParaRPr lang="es-ES"/>
        </a:p>
      </dgm:t>
    </dgm:pt>
    <dgm:pt modelId="{F43FB31D-6927-4579-9332-E62086C2AA5A}" type="sibTrans" cxnId="{F7E5A9CD-C434-4285-9BF9-F75BCB4D53EB}">
      <dgm:prSet/>
      <dgm:spPr/>
      <dgm:t>
        <a:bodyPr/>
        <a:lstStyle/>
        <a:p>
          <a:endParaRPr lang="es-ES"/>
        </a:p>
      </dgm:t>
    </dgm:pt>
    <dgm:pt modelId="{08D85E84-3B41-40F8-BDDC-D9674433A188}" type="pres">
      <dgm:prSet presAssocID="{6793BC90-BEF4-438D-B4B3-532A30D2E671}" presName="diagram" presStyleCnt="0">
        <dgm:presLayoutVars>
          <dgm:chPref val="1"/>
          <dgm:dir/>
          <dgm:animOne val="branch"/>
          <dgm:animLvl val="lvl"/>
          <dgm:resizeHandles val="exact"/>
        </dgm:presLayoutVars>
      </dgm:prSet>
      <dgm:spPr/>
    </dgm:pt>
    <dgm:pt modelId="{D963A87D-70F1-47D2-9786-0F5574A8C10E}" type="pres">
      <dgm:prSet presAssocID="{006CAE81-121F-4109-81FC-4EB58D7F9777}" presName="root1" presStyleCnt="0"/>
      <dgm:spPr/>
    </dgm:pt>
    <dgm:pt modelId="{CE012AB7-03DD-498C-907F-FF240476A6F3}" type="pres">
      <dgm:prSet presAssocID="{006CAE81-121F-4109-81FC-4EB58D7F9777}" presName="LevelOneTextNode" presStyleLbl="node0" presStyleIdx="0" presStyleCnt="1">
        <dgm:presLayoutVars>
          <dgm:chPref val="3"/>
        </dgm:presLayoutVars>
      </dgm:prSet>
      <dgm:spPr/>
    </dgm:pt>
    <dgm:pt modelId="{FEE198A5-E40B-4F85-8D4D-06FDA90EB646}" type="pres">
      <dgm:prSet presAssocID="{006CAE81-121F-4109-81FC-4EB58D7F9777}" presName="level2hierChild" presStyleCnt="0"/>
      <dgm:spPr/>
    </dgm:pt>
    <dgm:pt modelId="{F126D764-C226-4B73-B555-1B4CC5B6604F}" type="pres">
      <dgm:prSet presAssocID="{7B44A128-E79E-428C-9CA0-0683319CD76A}" presName="conn2-1" presStyleLbl="parChTrans1D2" presStyleIdx="0" presStyleCnt="1"/>
      <dgm:spPr/>
    </dgm:pt>
    <dgm:pt modelId="{7E2C46A4-3462-407A-83B1-3A13F1822000}" type="pres">
      <dgm:prSet presAssocID="{7B44A128-E79E-428C-9CA0-0683319CD76A}" presName="connTx" presStyleLbl="parChTrans1D2" presStyleIdx="0" presStyleCnt="1"/>
      <dgm:spPr/>
    </dgm:pt>
    <dgm:pt modelId="{A7F9C3EB-8DEB-4032-8DE5-0CCE4D2CA64A}" type="pres">
      <dgm:prSet presAssocID="{28768696-46FB-47DC-8B83-16FDEFEE12DF}" presName="root2" presStyleCnt="0"/>
      <dgm:spPr/>
    </dgm:pt>
    <dgm:pt modelId="{2132DF53-77F1-458F-8166-73A564144A4B}" type="pres">
      <dgm:prSet presAssocID="{28768696-46FB-47DC-8B83-16FDEFEE12DF}" presName="LevelTwoTextNode" presStyleLbl="node2" presStyleIdx="0" presStyleCnt="1">
        <dgm:presLayoutVars>
          <dgm:chPref val="3"/>
        </dgm:presLayoutVars>
      </dgm:prSet>
      <dgm:spPr/>
    </dgm:pt>
    <dgm:pt modelId="{DEED787B-E682-4502-A45A-8355F119749B}" type="pres">
      <dgm:prSet presAssocID="{28768696-46FB-47DC-8B83-16FDEFEE12DF}" presName="level3hierChild" presStyleCnt="0"/>
      <dgm:spPr/>
    </dgm:pt>
    <dgm:pt modelId="{D900501A-7667-4BEC-AFE2-14EA2E18D87B}" type="pres">
      <dgm:prSet presAssocID="{538705C2-21EA-4420-B1F3-B6DFA110B0A3}" presName="conn2-1" presStyleLbl="parChTrans1D3" presStyleIdx="0" presStyleCnt="6"/>
      <dgm:spPr/>
    </dgm:pt>
    <dgm:pt modelId="{B76922C4-314D-4271-B328-9817086A3E56}" type="pres">
      <dgm:prSet presAssocID="{538705C2-21EA-4420-B1F3-B6DFA110B0A3}" presName="connTx" presStyleLbl="parChTrans1D3" presStyleIdx="0" presStyleCnt="6"/>
      <dgm:spPr/>
    </dgm:pt>
    <dgm:pt modelId="{E659D7BC-84A8-476C-83FE-7B36EEFB33BB}" type="pres">
      <dgm:prSet presAssocID="{3777BB50-800F-41A0-82B7-5FC1E42048DF}" presName="root2" presStyleCnt="0"/>
      <dgm:spPr/>
    </dgm:pt>
    <dgm:pt modelId="{4FD3A734-9F22-4C72-BBA2-2D0F7271E8A5}" type="pres">
      <dgm:prSet presAssocID="{3777BB50-800F-41A0-82B7-5FC1E42048DF}" presName="LevelTwoTextNode" presStyleLbl="node3" presStyleIdx="0" presStyleCnt="6">
        <dgm:presLayoutVars>
          <dgm:chPref val="3"/>
        </dgm:presLayoutVars>
      </dgm:prSet>
      <dgm:spPr/>
    </dgm:pt>
    <dgm:pt modelId="{B669B0F8-F409-4EA6-830A-AC329547452C}" type="pres">
      <dgm:prSet presAssocID="{3777BB50-800F-41A0-82B7-5FC1E42048DF}" presName="level3hierChild" presStyleCnt="0"/>
      <dgm:spPr/>
    </dgm:pt>
    <dgm:pt modelId="{A9C51578-DC6A-4C8B-B3C5-A5CAD0887DB3}" type="pres">
      <dgm:prSet presAssocID="{6DCA89C2-B5FE-40B3-B59F-21D6380F0538}" presName="conn2-1" presStyleLbl="parChTrans1D3" presStyleIdx="1" presStyleCnt="6"/>
      <dgm:spPr/>
    </dgm:pt>
    <dgm:pt modelId="{B3AB5D9D-5E30-4C8D-8E29-75C342574D84}" type="pres">
      <dgm:prSet presAssocID="{6DCA89C2-B5FE-40B3-B59F-21D6380F0538}" presName="connTx" presStyleLbl="parChTrans1D3" presStyleIdx="1" presStyleCnt="6"/>
      <dgm:spPr/>
    </dgm:pt>
    <dgm:pt modelId="{D3F71C30-2AD5-45E8-B66F-DB31494C75A6}" type="pres">
      <dgm:prSet presAssocID="{3BB7B44E-327B-4621-A30F-5C7732890149}" presName="root2" presStyleCnt="0"/>
      <dgm:spPr/>
    </dgm:pt>
    <dgm:pt modelId="{83AF6EE8-4293-4554-8D32-4A7FBC6A5C2C}" type="pres">
      <dgm:prSet presAssocID="{3BB7B44E-327B-4621-A30F-5C7732890149}" presName="LevelTwoTextNode" presStyleLbl="node3" presStyleIdx="1" presStyleCnt="6">
        <dgm:presLayoutVars>
          <dgm:chPref val="3"/>
        </dgm:presLayoutVars>
      </dgm:prSet>
      <dgm:spPr/>
    </dgm:pt>
    <dgm:pt modelId="{6BD7BFFE-D0F8-4CB5-BB5A-30473E49BDF2}" type="pres">
      <dgm:prSet presAssocID="{3BB7B44E-327B-4621-A30F-5C7732890149}" presName="level3hierChild" presStyleCnt="0"/>
      <dgm:spPr/>
    </dgm:pt>
    <dgm:pt modelId="{7C95CA1B-974A-4978-B612-16BC446A7E63}" type="pres">
      <dgm:prSet presAssocID="{9BD6F326-626C-4BEE-8B43-B6E1D88D33FB}" presName="conn2-1" presStyleLbl="parChTrans1D3" presStyleIdx="2" presStyleCnt="6"/>
      <dgm:spPr/>
    </dgm:pt>
    <dgm:pt modelId="{1C9D28D0-9F90-4E72-9F9D-F17C13A292FD}" type="pres">
      <dgm:prSet presAssocID="{9BD6F326-626C-4BEE-8B43-B6E1D88D33FB}" presName="connTx" presStyleLbl="parChTrans1D3" presStyleIdx="2" presStyleCnt="6"/>
      <dgm:spPr/>
    </dgm:pt>
    <dgm:pt modelId="{40F9714F-BD83-4DAB-A113-6ECE13454D3A}" type="pres">
      <dgm:prSet presAssocID="{996BF74F-B479-4D5A-A6B5-72FF2CF92CC7}" presName="root2" presStyleCnt="0"/>
      <dgm:spPr/>
    </dgm:pt>
    <dgm:pt modelId="{7C06E0B8-0430-4840-916B-A584B3A9D64C}" type="pres">
      <dgm:prSet presAssocID="{996BF74F-B479-4D5A-A6B5-72FF2CF92CC7}" presName="LevelTwoTextNode" presStyleLbl="node3" presStyleIdx="2" presStyleCnt="6">
        <dgm:presLayoutVars>
          <dgm:chPref val="3"/>
        </dgm:presLayoutVars>
      </dgm:prSet>
      <dgm:spPr/>
    </dgm:pt>
    <dgm:pt modelId="{55FCDFF6-4154-41F5-A6BF-0CD9D26F3E42}" type="pres">
      <dgm:prSet presAssocID="{996BF74F-B479-4D5A-A6B5-72FF2CF92CC7}" presName="level3hierChild" presStyleCnt="0"/>
      <dgm:spPr/>
    </dgm:pt>
    <dgm:pt modelId="{12114A8F-80DC-4A88-9FBE-85B02A4C32CC}" type="pres">
      <dgm:prSet presAssocID="{0BF0292C-57EE-4EA4-BF63-4EB7BBCD5503}" presName="conn2-1" presStyleLbl="parChTrans1D4" presStyleIdx="0" presStyleCnt="1"/>
      <dgm:spPr/>
    </dgm:pt>
    <dgm:pt modelId="{006B9B3C-895A-48A5-977E-557B32FB4568}" type="pres">
      <dgm:prSet presAssocID="{0BF0292C-57EE-4EA4-BF63-4EB7BBCD5503}" presName="connTx" presStyleLbl="parChTrans1D4" presStyleIdx="0" presStyleCnt="1"/>
      <dgm:spPr/>
    </dgm:pt>
    <dgm:pt modelId="{344436DC-2C6E-4E28-B699-8AF192FDB2EB}" type="pres">
      <dgm:prSet presAssocID="{4657359F-3C81-4388-B1A8-C8E4EDB5F4C6}" presName="root2" presStyleCnt="0"/>
      <dgm:spPr/>
    </dgm:pt>
    <dgm:pt modelId="{C81FD83F-DA43-49F8-B543-1C4D23372D8B}" type="pres">
      <dgm:prSet presAssocID="{4657359F-3C81-4388-B1A8-C8E4EDB5F4C6}" presName="LevelTwoTextNode" presStyleLbl="node4" presStyleIdx="0" presStyleCnt="1">
        <dgm:presLayoutVars>
          <dgm:chPref val="3"/>
        </dgm:presLayoutVars>
      </dgm:prSet>
      <dgm:spPr/>
    </dgm:pt>
    <dgm:pt modelId="{538CBBFC-C8D5-44CE-A7F9-61CE6534C504}" type="pres">
      <dgm:prSet presAssocID="{4657359F-3C81-4388-B1A8-C8E4EDB5F4C6}" presName="level3hierChild" presStyleCnt="0"/>
      <dgm:spPr/>
    </dgm:pt>
    <dgm:pt modelId="{BA8D22CA-F508-4D83-AF79-784F2AC5F2B9}" type="pres">
      <dgm:prSet presAssocID="{B8B339B7-0D0E-4A29-BE52-0DF01A233B9C}" presName="conn2-1" presStyleLbl="parChTrans1D3" presStyleIdx="3" presStyleCnt="6"/>
      <dgm:spPr/>
    </dgm:pt>
    <dgm:pt modelId="{766D85C8-7F2F-475E-9745-265274C7BBA8}" type="pres">
      <dgm:prSet presAssocID="{B8B339B7-0D0E-4A29-BE52-0DF01A233B9C}" presName="connTx" presStyleLbl="parChTrans1D3" presStyleIdx="3" presStyleCnt="6"/>
      <dgm:spPr/>
    </dgm:pt>
    <dgm:pt modelId="{34078381-C64A-4C01-8A1A-211CCEC83456}" type="pres">
      <dgm:prSet presAssocID="{C056425C-480F-4FD7-9455-A3DFADEAE8A5}" presName="root2" presStyleCnt="0"/>
      <dgm:spPr/>
    </dgm:pt>
    <dgm:pt modelId="{541C7B56-EABC-4B4C-980B-7C4B2A648AB1}" type="pres">
      <dgm:prSet presAssocID="{C056425C-480F-4FD7-9455-A3DFADEAE8A5}" presName="LevelTwoTextNode" presStyleLbl="node3" presStyleIdx="3" presStyleCnt="6">
        <dgm:presLayoutVars>
          <dgm:chPref val="3"/>
        </dgm:presLayoutVars>
      </dgm:prSet>
      <dgm:spPr/>
    </dgm:pt>
    <dgm:pt modelId="{45D2F831-5BC1-4261-A222-A8DAD980D441}" type="pres">
      <dgm:prSet presAssocID="{C056425C-480F-4FD7-9455-A3DFADEAE8A5}" presName="level3hierChild" presStyleCnt="0"/>
      <dgm:spPr/>
    </dgm:pt>
    <dgm:pt modelId="{0EADE092-C0EF-4D54-865D-DE0A54F3C49F}" type="pres">
      <dgm:prSet presAssocID="{E61B72D7-36D7-4C63-89FB-9A95C3A7BD8B}" presName="conn2-1" presStyleLbl="parChTrans1D3" presStyleIdx="4" presStyleCnt="6"/>
      <dgm:spPr/>
    </dgm:pt>
    <dgm:pt modelId="{666EA72A-D2B8-4D5F-B6E7-64DBA876E36C}" type="pres">
      <dgm:prSet presAssocID="{E61B72D7-36D7-4C63-89FB-9A95C3A7BD8B}" presName="connTx" presStyleLbl="parChTrans1D3" presStyleIdx="4" presStyleCnt="6"/>
      <dgm:spPr/>
    </dgm:pt>
    <dgm:pt modelId="{56430805-8F85-47CC-AA4A-74ABF752CF40}" type="pres">
      <dgm:prSet presAssocID="{3B69DADD-52C9-49DE-993E-272EBBCCE0DD}" presName="root2" presStyleCnt="0"/>
      <dgm:spPr/>
    </dgm:pt>
    <dgm:pt modelId="{415149F1-170B-48C0-8B80-97D938D7E9CC}" type="pres">
      <dgm:prSet presAssocID="{3B69DADD-52C9-49DE-993E-272EBBCCE0DD}" presName="LevelTwoTextNode" presStyleLbl="node3" presStyleIdx="4" presStyleCnt="6">
        <dgm:presLayoutVars>
          <dgm:chPref val="3"/>
        </dgm:presLayoutVars>
      </dgm:prSet>
      <dgm:spPr/>
    </dgm:pt>
    <dgm:pt modelId="{970F1B3D-39A7-4EB7-A23A-275357CEDCCF}" type="pres">
      <dgm:prSet presAssocID="{3B69DADD-52C9-49DE-993E-272EBBCCE0DD}" presName="level3hierChild" presStyleCnt="0"/>
      <dgm:spPr/>
    </dgm:pt>
    <dgm:pt modelId="{8BA2126C-913F-440D-9EAF-BDB6D67A2D8D}" type="pres">
      <dgm:prSet presAssocID="{33A659D6-DFF6-4494-9D3D-FEA762D6CDDA}" presName="conn2-1" presStyleLbl="parChTrans1D3" presStyleIdx="5" presStyleCnt="6"/>
      <dgm:spPr/>
    </dgm:pt>
    <dgm:pt modelId="{D65A83E3-4D7D-47AF-B79A-47D94605E990}" type="pres">
      <dgm:prSet presAssocID="{33A659D6-DFF6-4494-9D3D-FEA762D6CDDA}" presName="connTx" presStyleLbl="parChTrans1D3" presStyleIdx="5" presStyleCnt="6"/>
      <dgm:spPr/>
    </dgm:pt>
    <dgm:pt modelId="{6C699641-88F4-4BCB-93C3-BB72B7C1CC00}" type="pres">
      <dgm:prSet presAssocID="{F0225A8D-92E5-49CB-A054-47274326AF95}" presName="root2" presStyleCnt="0"/>
      <dgm:spPr/>
    </dgm:pt>
    <dgm:pt modelId="{07DCA6C5-B0F4-4969-A08F-1D2269154132}" type="pres">
      <dgm:prSet presAssocID="{F0225A8D-92E5-49CB-A054-47274326AF95}" presName="LevelTwoTextNode" presStyleLbl="node3" presStyleIdx="5" presStyleCnt="6">
        <dgm:presLayoutVars>
          <dgm:chPref val="3"/>
        </dgm:presLayoutVars>
      </dgm:prSet>
      <dgm:spPr/>
    </dgm:pt>
    <dgm:pt modelId="{2B7AE6E2-44C0-4500-8A5A-2EC4BE46324A}" type="pres">
      <dgm:prSet presAssocID="{F0225A8D-92E5-49CB-A054-47274326AF95}" presName="level3hierChild" presStyleCnt="0"/>
      <dgm:spPr/>
    </dgm:pt>
  </dgm:ptLst>
  <dgm:cxnLst>
    <dgm:cxn modelId="{AE8CAD03-1336-4DFD-9049-978FB91C23B2}" srcId="{28768696-46FB-47DC-8B83-16FDEFEE12DF}" destId="{996BF74F-B479-4D5A-A6B5-72FF2CF92CC7}" srcOrd="2" destOrd="0" parTransId="{9BD6F326-626C-4BEE-8B43-B6E1D88D33FB}" sibTransId="{8DB2BC24-DA36-44CB-AE4E-71DAE295D334}"/>
    <dgm:cxn modelId="{BBBBDB17-B39A-46FD-863D-6F6D8F669B80}" srcId="{28768696-46FB-47DC-8B83-16FDEFEE12DF}" destId="{C056425C-480F-4FD7-9455-A3DFADEAE8A5}" srcOrd="3" destOrd="0" parTransId="{B8B339B7-0D0E-4A29-BE52-0DF01A233B9C}" sibTransId="{F493D1E6-84D6-4B57-9AAC-7244B51B7D64}"/>
    <dgm:cxn modelId="{9BF6DC18-996F-47F7-8CA2-C29E2233019F}" type="presOf" srcId="{33A659D6-DFF6-4494-9D3D-FEA762D6CDDA}" destId="{8BA2126C-913F-440D-9EAF-BDB6D67A2D8D}" srcOrd="0" destOrd="0" presId="urn:microsoft.com/office/officeart/2005/8/layout/hierarchy2"/>
    <dgm:cxn modelId="{1A359E1A-7DA3-42E1-B93C-936759028079}" type="presOf" srcId="{538705C2-21EA-4420-B1F3-B6DFA110B0A3}" destId="{B76922C4-314D-4271-B328-9817086A3E56}" srcOrd="1" destOrd="0" presId="urn:microsoft.com/office/officeart/2005/8/layout/hierarchy2"/>
    <dgm:cxn modelId="{FEBDEB24-3C59-4022-802B-C598AD75AE95}" type="presOf" srcId="{B8B339B7-0D0E-4A29-BE52-0DF01A233B9C}" destId="{BA8D22CA-F508-4D83-AF79-784F2AC5F2B9}" srcOrd="0" destOrd="0" presId="urn:microsoft.com/office/officeart/2005/8/layout/hierarchy2"/>
    <dgm:cxn modelId="{2F588925-27BC-49F2-8A44-780C48C8B90D}" type="presOf" srcId="{E61B72D7-36D7-4C63-89FB-9A95C3A7BD8B}" destId="{0EADE092-C0EF-4D54-865D-DE0A54F3C49F}" srcOrd="0" destOrd="0" presId="urn:microsoft.com/office/officeart/2005/8/layout/hierarchy2"/>
    <dgm:cxn modelId="{B12BEC2E-B3BB-4BD9-ACE7-37081A72E285}" type="presOf" srcId="{33A659D6-DFF6-4494-9D3D-FEA762D6CDDA}" destId="{D65A83E3-4D7D-47AF-B79A-47D94605E990}" srcOrd="1" destOrd="0" presId="urn:microsoft.com/office/officeart/2005/8/layout/hierarchy2"/>
    <dgm:cxn modelId="{9F914B30-F9ED-462C-90EC-606418F53908}" type="presOf" srcId="{28768696-46FB-47DC-8B83-16FDEFEE12DF}" destId="{2132DF53-77F1-458F-8166-73A564144A4B}" srcOrd="0" destOrd="0" presId="urn:microsoft.com/office/officeart/2005/8/layout/hierarchy2"/>
    <dgm:cxn modelId="{16E80633-A3AC-4BFD-8EC5-D1ECD53BFDCB}" type="presOf" srcId="{538705C2-21EA-4420-B1F3-B6DFA110B0A3}" destId="{D900501A-7667-4BEC-AFE2-14EA2E18D87B}" srcOrd="0" destOrd="0" presId="urn:microsoft.com/office/officeart/2005/8/layout/hierarchy2"/>
    <dgm:cxn modelId="{D42E9A37-5E3E-4C97-91FB-A0CA50D4612B}" type="presOf" srcId="{0BF0292C-57EE-4EA4-BF63-4EB7BBCD5503}" destId="{006B9B3C-895A-48A5-977E-557B32FB4568}" srcOrd="1" destOrd="0" presId="urn:microsoft.com/office/officeart/2005/8/layout/hierarchy2"/>
    <dgm:cxn modelId="{1144A23D-DB1D-437E-A615-6617BCC385CC}" srcId="{28768696-46FB-47DC-8B83-16FDEFEE12DF}" destId="{3BB7B44E-327B-4621-A30F-5C7732890149}" srcOrd="1" destOrd="0" parTransId="{6DCA89C2-B5FE-40B3-B59F-21D6380F0538}" sibTransId="{9588487D-E791-4C4F-9134-0F23DF0383A8}"/>
    <dgm:cxn modelId="{82763946-C29F-4FC1-BF92-9A9D8A77C14D}" srcId="{6793BC90-BEF4-438D-B4B3-532A30D2E671}" destId="{006CAE81-121F-4109-81FC-4EB58D7F9777}" srcOrd="0" destOrd="0" parTransId="{B575C5A7-3386-4D53-96F4-B3499D7A95A3}" sibTransId="{8F4D067E-DB74-43ED-AA69-45DE3931ECB4}"/>
    <dgm:cxn modelId="{8FC39A46-FF07-4F48-80CC-8B45D6BB8B74}" srcId="{28768696-46FB-47DC-8B83-16FDEFEE12DF}" destId="{3B69DADD-52C9-49DE-993E-272EBBCCE0DD}" srcOrd="4" destOrd="0" parTransId="{E61B72D7-36D7-4C63-89FB-9A95C3A7BD8B}" sibTransId="{3BF7C874-7789-49F9-9B2A-ACC79BD81E91}"/>
    <dgm:cxn modelId="{FAEB2468-7EFD-4C0E-A418-CBD11B9CAC1A}" type="presOf" srcId="{4657359F-3C81-4388-B1A8-C8E4EDB5F4C6}" destId="{C81FD83F-DA43-49F8-B543-1C4D23372D8B}" srcOrd="0" destOrd="0" presId="urn:microsoft.com/office/officeart/2005/8/layout/hierarchy2"/>
    <dgm:cxn modelId="{7FEB9A49-DFF0-49E4-8EC0-FAB43F346CCC}" type="presOf" srcId="{3777BB50-800F-41A0-82B7-5FC1E42048DF}" destId="{4FD3A734-9F22-4C72-BBA2-2D0F7271E8A5}" srcOrd="0" destOrd="0" presId="urn:microsoft.com/office/officeart/2005/8/layout/hierarchy2"/>
    <dgm:cxn modelId="{0E640C4A-6EB0-4D24-ABB7-D9929191D3BF}" type="presOf" srcId="{6793BC90-BEF4-438D-B4B3-532A30D2E671}" destId="{08D85E84-3B41-40F8-BDDC-D9674433A188}" srcOrd="0" destOrd="0" presId="urn:microsoft.com/office/officeart/2005/8/layout/hierarchy2"/>
    <dgm:cxn modelId="{3CEC9351-18A4-40ED-BC30-BDC0E40BE38F}" type="presOf" srcId="{9BD6F326-626C-4BEE-8B43-B6E1D88D33FB}" destId="{1C9D28D0-9F90-4E72-9F9D-F17C13A292FD}" srcOrd="1" destOrd="0" presId="urn:microsoft.com/office/officeart/2005/8/layout/hierarchy2"/>
    <dgm:cxn modelId="{9D9F5B59-F1B3-420F-BD7F-7D5420F54DC0}" type="presOf" srcId="{C056425C-480F-4FD7-9455-A3DFADEAE8A5}" destId="{541C7B56-EABC-4B4C-980B-7C4B2A648AB1}" srcOrd="0" destOrd="0" presId="urn:microsoft.com/office/officeart/2005/8/layout/hierarchy2"/>
    <dgm:cxn modelId="{3AB6387C-3428-4397-9B7D-7B97520E762E}" type="presOf" srcId="{006CAE81-121F-4109-81FC-4EB58D7F9777}" destId="{CE012AB7-03DD-498C-907F-FF240476A6F3}" srcOrd="0" destOrd="0" presId="urn:microsoft.com/office/officeart/2005/8/layout/hierarchy2"/>
    <dgm:cxn modelId="{17FBF88D-E58E-456C-A6A4-C70AF501D230}" type="presOf" srcId="{3B69DADD-52C9-49DE-993E-272EBBCCE0DD}" destId="{415149F1-170B-48C0-8B80-97D938D7E9CC}" srcOrd="0" destOrd="0" presId="urn:microsoft.com/office/officeart/2005/8/layout/hierarchy2"/>
    <dgm:cxn modelId="{113E6DA0-4AA2-46B6-A758-D3AF2C55BB81}" srcId="{28768696-46FB-47DC-8B83-16FDEFEE12DF}" destId="{3777BB50-800F-41A0-82B7-5FC1E42048DF}" srcOrd="0" destOrd="0" parTransId="{538705C2-21EA-4420-B1F3-B6DFA110B0A3}" sibTransId="{80F33A34-C7E8-44B9-9888-35E27B315106}"/>
    <dgm:cxn modelId="{660D0DAD-70F2-45E8-B952-467F82BD36F1}" type="presOf" srcId="{7B44A128-E79E-428C-9CA0-0683319CD76A}" destId="{F126D764-C226-4B73-B555-1B4CC5B6604F}" srcOrd="0" destOrd="0" presId="urn:microsoft.com/office/officeart/2005/8/layout/hierarchy2"/>
    <dgm:cxn modelId="{96CD66AE-F9A5-4EDB-B44E-12664DF520D9}" srcId="{996BF74F-B479-4D5A-A6B5-72FF2CF92CC7}" destId="{4657359F-3C81-4388-B1A8-C8E4EDB5F4C6}" srcOrd="0" destOrd="0" parTransId="{0BF0292C-57EE-4EA4-BF63-4EB7BBCD5503}" sibTransId="{2E3BFC0C-BFF7-4A2A-8412-68795135531E}"/>
    <dgm:cxn modelId="{65201AB0-D5D3-4DFF-B878-E370F251E76D}" type="presOf" srcId="{6DCA89C2-B5FE-40B3-B59F-21D6380F0538}" destId="{B3AB5D9D-5E30-4C8D-8E29-75C342574D84}" srcOrd="1" destOrd="0" presId="urn:microsoft.com/office/officeart/2005/8/layout/hierarchy2"/>
    <dgm:cxn modelId="{A8179BB4-2B4D-4AE4-A94F-C67EAC19F549}" srcId="{006CAE81-121F-4109-81FC-4EB58D7F9777}" destId="{28768696-46FB-47DC-8B83-16FDEFEE12DF}" srcOrd="0" destOrd="0" parTransId="{7B44A128-E79E-428C-9CA0-0683319CD76A}" sibTransId="{9672D1F8-59AD-4648-827A-2102B937F31B}"/>
    <dgm:cxn modelId="{89AC44B7-ABF4-4E79-ABC7-A7BB8121D718}" type="presOf" srcId="{3BB7B44E-327B-4621-A30F-5C7732890149}" destId="{83AF6EE8-4293-4554-8D32-4A7FBC6A5C2C}" srcOrd="0" destOrd="0" presId="urn:microsoft.com/office/officeart/2005/8/layout/hierarchy2"/>
    <dgm:cxn modelId="{89E866BE-35CC-4EE3-990A-296FF4DF731A}" type="presOf" srcId="{7B44A128-E79E-428C-9CA0-0683319CD76A}" destId="{7E2C46A4-3462-407A-83B1-3A13F1822000}" srcOrd="1" destOrd="0" presId="urn:microsoft.com/office/officeart/2005/8/layout/hierarchy2"/>
    <dgm:cxn modelId="{F7E5A9CD-C434-4285-9BF9-F75BCB4D53EB}" srcId="{28768696-46FB-47DC-8B83-16FDEFEE12DF}" destId="{F0225A8D-92E5-49CB-A054-47274326AF95}" srcOrd="5" destOrd="0" parTransId="{33A659D6-DFF6-4494-9D3D-FEA762D6CDDA}" sibTransId="{F43FB31D-6927-4579-9332-E62086C2AA5A}"/>
    <dgm:cxn modelId="{215AF0CF-E6C9-40A1-8AD0-9512A49ED799}" type="presOf" srcId="{B8B339B7-0D0E-4A29-BE52-0DF01A233B9C}" destId="{766D85C8-7F2F-475E-9745-265274C7BBA8}" srcOrd="1" destOrd="0" presId="urn:microsoft.com/office/officeart/2005/8/layout/hierarchy2"/>
    <dgm:cxn modelId="{2A416ED9-1926-4544-8EFB-95F94A7A2471}" type="presOf" srcId="{E61B72D7-36D7-4C63-89FB-9A95C3A7BD8B}" destId="{666EA72A-D2B8-4D5F-B6E7-64DBA876E36C}" srcOrd="1" destOrd="0" presId="urn:microsoft.com/office/officeart/2005/8/layout/hierarchy2"/>
    <dgm:cxn modelId="{71A26EDF-905B-4310-8F86-6124FE192DB7}" type="presOf" srcId="{996BF74F-B479-4D5A-A6B5-72FF2CF92CC7}" destId="{7C06E0B8-0430-4840-916B-A584B3A9D64C}" srcOrd="0" destOrd="0" presId="urn:microsoft.com/office/officeart/2005/8/layout/hierarchy2"/>
    <dgm:cxn modelId="{4E47CAE1-67EE-433D-A45A-76A702D65CCD}" type="presOf" srcId="{9BD6F326-626C-4BEE-8B43-B6E1D88D33FB}" destId="{7C95CA1B-974A-4978-B612-16BC446A7E63}" srcOrd="0" destOrd="0" presId="urn:microsoft.com/office/officeart/2005/8/layout/hierarchy2"/>
    <dgm:cxn modelId="{2EB215E7-3CAA-441A-8BFF-5FC8C9EBCD03}" type="presOf" srcId="{6DCA89C2-B5FE-40B3-B59F-21D6380F0538}" destId="{A9C51578-DC6A-4C8B-B3C5-A5CAD0887DB3}" srcOrd="0" destOrd="0" presId="urn:microsoft.com/office/officeart/2005/8/layout/hierarchy2"/>
    <dgm:cxn modelId="{8D659AE7-4B8C-48DD-8077-1D9844B2EA04}" type="presOf" srcId="{0BF0292C-57EE-4EA4-BF63-4EB7BBCD5503}" destId="{12114A8F-80DC-4A88-9FBE-85B02A4C32CC}" srcOrd="0" destOrd="0" presId="urn:microsoft.com/office/officeart/2005/8/layout/hierarchy2"/>
    <dgm:cxn modelId="{385633E9-EDFD-4F00-8E3F-D6BB85388A22}" type="presOf" srcId="{F0225A8D-92E5-49CB-A054-47274326AF95}" destId="{07DCA6C5-B0F4-4969-A08F-1D2269154132}" srcOrd="0" destOrd="0" presId="urn:microsoft.com/office/officeart/2005/8/layout/hierarchy2"/>
    <dgm:cxn modelId="{3152F662-BE63-47A0-8AEC-424E3772E41E}" type="presParOf" srcId="{08D85E84-3B41-40F8-BDDC-D9674433A188}" destId="{D963A87D-70F1-47D2-9786-0F5574A8C10E}" srcOrd="0" destOrd="0" presId="urn:microsoft.com/office/officeart/2005/8/layout/hierarchy2"/>
    <dgm:cxn modelId="{7E35D311-B65D-4BD3-8485-8853407FC69E}" type="presParOf" srcId="{D963A87D-70F1-47D2-9786-0F5574A8C10E}" destId="{CE012AB7-03DD-498C-907F-FF240476A6F3}" srcOrd="0" destOrd="0" presId="urn:microsoft.com/office/officeart/2005/8/layout/hierarchy2"/>
    <dgm:cxn modelId="{F5B99C86-A4A5-4DAC-AFF8-8FA84E4C0B9A}" type="presParOf" srcId="{D963A87D-70F1-47D2-9786-0F5574A8C10E}" destId="{FEE198A5-E40B-4F85-8D4D-06FDA90EB646}" srcOrd="1" destOrd="0" presId="urn:microsoft.com/office/officeart/2005/8/layout/hierarchy2"/>
    <dgm:cxn modelId="{35F6FF5E-7760-45E1-A983-7F7242D7EA9D}" type="presParOf" srcId="{FEE198A5-E40B-4F85-8D4D-06FDA90EB646}" destId="{F126D764-C226-4B73-B555-1B4CC5B6604F}" srcOrd="0" destOrd="0" presId="urn:microsoft.com/office/officeart/2005/8/layout/hierarchy2"/>
    <dgm:cxn modelId="{890D4375-BF8B-4C52-AE6C-C8501A521D61}" type="presParOf" srcId="{F126D764-C226-4B73-B555-1B4CC5B6604F}" destId="{7E2C46A4-3462-407A-83B1-3A13F1822000}" srcOrd="0" destOrd="0" presId="urn:microsoft.com/office/officeart/2005/8/layout/hierarchy2"/>
    <dgm:cxn modelId="{ECD39F43-9CF5-42BE-8FAC-E6B701448DBF}" type="presParOf" srcId="{FEE198A5-E40B-4F85-8D4D-06FDA90EB646}" destId="{A7F9C3EB-8DEB-4032-8DE5-0CCE4D2CA64A}" srcOrd="1" destOrd="0" presId="urn:microsoft.com/office/officeart/2005/8/layout/hierarchy2"/>
    <dgm:cxn modelId="{FCA53D8E-D991-46E6-84EA-490BECD5297C}" type="presParOf" srcId="{A7F9C3EB-8DEB-4032-8DE5-0CCE4D2CA64A}" destId="{2132DF53-77F1-458F-8166-73A564144A4B}" srcOrd="0" destOrd="0" presId="urn:microsoft.com/office/officeart/2005/8/layout/hierarchy2"/>
    <dgm:cxn modelId="{C4F970A4-F474-40AC-A7C0-C4CA1CCF415A}" type="presParOf" srcId="{A7F9C3EB-8DEB-4032-8DE5-0CCE4D2CA64A}" destId="{DEED787B-E682-4502-A45A-8355F119749B}" srcOrd="1" destOrd="0" presId="urn:microsoft.com/office/officeart/2005/8/layout/hierarchy2"/>
    <dgm:cxn modelId="{4789817B-8DAE-4BDC-94BE-401E7F71B183}" type="presParOf" srcId="{DEED787B-E682-4502-A45A-8355F119749B}" destId="{D900501A-7667-4BEC-AFE2-14EA2E18D87B}" srcOrd="0" destOrd="0" presId="urn:microsoft.com/office/officeart/2005/8/layout/hierarchy2"/>
    <dgm:cxn modelId="{0F3F0F80-D3EC-4DBF-BD20-DAEDF76AAD09}" type="presParOf" srcId="{D900501A-7667-4BEC-AFE2-14EA2E18D87B}" destId="{B76922C4-314D-4271-B328-9817086A3E56}" srcOrd="0" destOrd="0" presId="urn:microsoft.com/office/officeart/2005/8/layout/hierarchy2"/>
    <dgm:cxn modelId="{BD30A1A4-036D-4C7D-BCE2-9E55A94BF4B5}" type="presParOf" srcId="{DEED787B-E682-4502-A45A-8355F119749B}" destId="{E659D7BC-84A8-476C-83FE-7B36EEFB33BB}" srcOrd="1" destOrd="0" presId="urn:microsoft.com/office/officeart/2005/8/layout/hierarchy2"/>
    <dgm:cxn modelId="{83C32D79-05B4-468E-8BB7-521B4E974F84}" type="presParOf" srcId="{E659D7BC-84A8-476C-83FE-7B36EEFB33BB}" destId="{4FD3A734-9F22-4C72-BBA2-2D0F7271E8A5}" srcOrd="0" destOrd="0" presId="urn:microsoft.com/office/officeart/2005/8/layout/hierarchy2"/>
    <dgm:cxn modelId="{05CECB74-C54A-48C6-96EB-AC9450AE2814}" type="presParOf" srcId="{E659D7BC-84A8-476C-83FE-7B36EEFB33BB}" destId="{B669B0F8-F409-4EA6-830A-AC329547452C}" srcOrd="1" destOrd="0" presId="urn:microsoft.com/office/officeart/2005/8/layout/hierarchy2"/>
    <dgm:cxn modelId="{6E53E0FE-EA2F-4515-8FF2-46D90226DC5C}" type="presParOf" srcId="{DEED787B-E682-4502-A45A-8355F119749B}" destId="{A9C51578-DC6A-4C8B-B3C5-A5CAD0887DB3}" srcOrd="2" destOrd="0" presId="urn:microsoft.com/office/officeart/2005/8/layout/hierarchy2"/>
    <dgm:cxn modelId="{B9D4F55F-2BC7-48C1-AF7E-83442D117D94}" type="presParOf" srcId="{A9C51578-DC6A-4C8B-B3C5-A5CAD0887DB3}" destId="{B3AB5D9D-5E30-4C8D-8E29-75C342574D84}" srcOrd="0" destOrd="0" presId="urn:microsoft.com/office/officeart/2005/8/layout/hierarchy2"/>
    <dgm:cxn modelId="{63BC6C7F-FFCB-4D73-B5F3-867A367002FE}" type="presParOf" srcId="{DEED787B-E682-4502-A45A-8355F119749B}" destId="{D3F71C30-2AD5-45E8-B66F-DB31494C75A6}" srcOrd="3" destOrd="0" presId="urn:microsoft.com/office/officeart/2005/8/layout/hierarchy2"/>
    <dgm:cxn modelId="{7D450BF0-3EA3-4DCD-B1A5-049591B1C799}" type="presParOf" srcId="{D3F71C30-2AD5-45E8-B66F-DB31494C75A6}" destId="{83AF6EE8-4293-4554-8D32-4A7FBC6A5C2C}" srcOrd="0" destOrd="0" presId="urn:microsoft.com/office/officeart/2005/8/layout/hierarchy2"/>
    <dgm:cxn modelId="{5EBC8FC2-7444-4013-B989-18B251844625}" type="presParOf" srcId="{D3F71C30-2AD5-45E8-B66F-DB31494C75A6}" destId="{6BD7BFFE-D0F8-4CB5-BB5A-30473E49BDF2}" srcOrd="1" destOrd="0" presId="urn:microsoft.com/office/officeart/2005/8/layout/hierarchy2"/>
    <dgm:cxn modelId="{F0982E4F-EBF7-4DB4-9DC3-E8D3B7437312}" type="presParOf" srcId="{DEED787B-E682-4502-A45A-8355F119749B}" destId="{7C95CA1B-974A-4978-B612-16BC446A7E63}" srcOrd="4" destOrd="0" presId="urn:microsoft.com/office/officeart/2005/8/layout/hierarchy2"/>
    <dgm:cxn modelId="{FA321F86-219F-466A-88FA-4A8675EA95E3}" type="presParOf" srcId="{7C95CA1B-974A-4978-B612-16BC446A7E63}" destId="{1C9D28D0-9F90-4E72-9F9D-F17C13A292FD}" srcOrd="0" destOrd="0" presId="urn:microsoft.com/office/officeart/2005/8/layout/hierarchy2"/>
    <dgm:cxn modelId="{25CB5F59-FC06-43CF-A206-02F8276F2750}" type="presParOf" srcId="{DEED787B-E682-4502-A45A-8355F119749B}" destId="{40F9714F-BD83-4DAB-A113-6ECE13454D3A}" srcOrd="5" destOrd="0" presId="urn:microsoft.com/office/officeart/2005/8/layout/hierarchy2"/>
    <dgm:cxn modelId="{24FE8DDD-509A-474D-851F-72B7AEEA84C6}" type="presParOf" srcId="{40F9714F-BD83-4DAB-A113-6ECE13454D3A}" destId="{7C06E0B8-0430-4840-916B-A584B3A9D64C}" srcOrd="0" destOrd="0" presId="urn:microsoft.com/office/officeart/2005/8/layout/hierarchy2"/>
    <dgm:cxn modelId="{D807396A-A2DC-4CC7-952C-0F14FAAC61F2}" type="presParOf" srcId="{40F9714F-BD83-4DAB-A113-6ECE13454D3A}" destId="{55FCDFF6-4154-41F5-A6BF-0CD9D26F3E42}" srcOrd="1" destOrd="0" presId="urn:microsoft.com/office/officeart/2005/8/layout/hierarchy2"/>
    <dgm:cxn modelId="{D00143C9-AB1F-4154-AE33-6E628B01B207}" type="presParOf" srcId="{55FCDFF6-4154-41F5-A6BF-0CD9D26F3E42}" destId="{12114A8F-80DC-4A88-9FBE-85B02A4C32CC}" srcOrd="0" destOrd="0" presId="urn:microsoft.com/office/officeart/2005/8/layout/hierarchy2"/>
    <dgm:cxn modelId="{B03ED378-525B-46AC-A436-A76ACE2AFA24}" type="presParOf" srcId="{12114A8F-80DC-4A88-9FBE-85B02A4C32CC}" destId="{006B9B3C-895A-48A5-977E-557B32FB4568}" srcOrd="0" destOrd="0" presId="urn:microsoft.com/office/officeart/2005/8/layout/hierarchy2"/>
    <dgm:cxn modelId="{70AFB771-6126-4AF1-9E22-D7632C8F62B1}" type="presParOf" srcId="{55FCDFF6-4154-41F5-A6BF-0CD9D26F3E42}" destId="{344436DC-2C6E-4E28-B699-8AF192FDB2EB}" srcOrd="1" destOrd="0" presId="urn:microsoft.com/office/officeart/2005/8/layout/hierarchy2"/>
    <dgm:cxn modelId="{AC08780E-F687-4358-B730-4D30F3D52DE3}" type="presParOf" srcId="{344436DC-2C6E-4E28-B699-8AF192FDB2EB}" destId="{C81FD83F-DA43-49F8-B543-1C4D23372D8B}" srcOrd="0" destOrd="0" presId="urn:microsoft.com/office/officeart/2005/8/layout/hierarchy2"/>
    <dgm:cxn modelId="{581BA319-19B4-47A5-A034-9F95B348F47B}" type="presParOf" srcId="{344436DC-2C6E-4E28-B699-8AF192FDB2EB}" destId="{538CBBFC-C8D5-44CE-A7F9-61CE6534C504}" srcOrd="1" destOrd="0" presId="urn:microsoft.com/office/officeart/2005/8/layout/hierarchy2"/>
    <dgm:cxn modelId="{65B3E1A3-6243-4C36-977C-9A3968F20964}" type="presParOf" srcId="{DEED787B-E682-4502-A45A-8355F119749B}" destId="{BA8D22CA-F508-4D83-AF79-784F2AC5F2B9}" srcOrd="6" destOrd="0" presId="urn:microsoft.com/office/officeart/2005/8/layout/hierarchy2"/>
    <dgm:cxn modelId="{921FFD4B-3BC7-4423-B833-E12F7817DF14}" type="presParOf" srcId="{BA8D22CA-F508-4D83-AF79-784F2AC5F2B9}" destId="{766D85C8-7F2F-475E-9745-265274C7BBA8}" srcOrd="0" destOrd="0" presId="urn:microsoft.com/office/officeart/2005/8/layout/hierarchy2"/>
    <dgm:cxn modelId="{1C7B4B12-46C7-4405-AE47-27614AB17488}" type="presParOf" srcId="{DEED787B-E682-4502-A45A-8355F119749B}" destId="{34078381-C64A-4C01-8A1A-211CCEC83456}" srcOrd="7" destOrd="0" presId="urn:microsoft.com/office/officeart/2005/8/layout/hierarchy2"/>
    <dgm:cxn modelId="{2AD29E30-9E60-41B7-88A9-56B04974A3D1}" type="presParOf" srcId="{34078381-C64A-4C01-8A1A-211CCEC83456}" destId="{541C7B56-EABC-4B4C-980B-7C4B2A648AB1}" srcOrd="0" destOrd="0" presId="urn:microsoft.com/office/officeart/2005/8/layout/hierarchy2"/>
    <dgm:cxn modelId="{AF162714-C0FF-4088-AFE2-9AF99FC120F0}" type="presParOf" srcId="{34078381-C64A-4C01-8A1A-211CCEC83456}" destId="{45D2F831-5BC1-4261-A222-A8DAD980D441}" srcOrd="1" destOrd="0" presId="urn:microsoft.com/office/officeart/2005/8/layout/hierarchy2"/>
    <dgm:cxn modelId="{4B4D5728-CCD3-46DA-9561-DA03B16D436C}" type="presParOf" srcId="{DEED787B-E682-4502-A45A-8355F119749B}" destId="{0EADE092-C0EF-4D54-865D-DE0A54F3C49F}" srcOrd="8" destOrd="0" presId="urn:microsoft.com/office/officeart/2005/8/layout/hierarchy2"/>
    <dgm:cxn modelId="{E4585298-0F40-4FF6-9A00-6BC4D2836BB0}" type="presParOf" srcId="{0EADE092-C0EF-4D54-865D-DE0A54F3C49F}" destId="{666EA72A-D2B8-4D5F-B6E7-64DBA876E36C}" srcOrd="0" destOrd="0" presId="urn:microsoft.com/office/officeart/2005/8/layout/hierarchy2"/>
    <dgm:cxn modelId="{339817BD-0759-44A3-9315-F13684EF8383}" type="presParOf" srcId="{DEED787B-E682-4502-A45A-8355F119749B}" destId="{56430805-8F85-47CC-AA4A-74ABF752CF40}" srcOrd="9" destOrd="0" presId="urn:microsoft.com/office/officeart/2005/8/layout/hierarchy2"/>
    <dgm:cxn modelId="{5E499AB2-76E6-4BC2-B13E-CA30C313AF5E}" type="presParOf" srcId="{56430805-8F85-47CC-AA4A-74ABF752CF40}" destId="{415149F1-170B-48C0-8B80-97D938D7E9CC}" srcOrd="0" destOrd="0" presId="urn:microsoft.com/office/officeart/2005/8/layout/hierarchy2"/>
    <dgm:cxn modelId="{069B867E-F5DE-4D64-9DE9-3AE87DEB18A3}" type="presParOf" srcId="{56430805-8F85-47CC-AA4A-74ABF752CF40}" destId="{970F1B3D-39A7-4EB7-A23A-275357CEDCCF}" srcOrd="1" destOrd="0" presId="urn:microsoft.com/office/officeart/2005/8/layout/hierarchy2"/>
    <dgm:cxn modelId="{EF9C3D53-292B-4BFA-9439-7A07132AE033}" type="presParOf" srcId="{DEED787B-E682-4502-A45A-8355F119749B}" destId="{8BA2126C-913F-440D-9EAF-BDB6D67A2D8D}" srcOrd="10" destOrd="0" presId="urn:microsoft.com/office/officeart/2005/8/layout/hierarchy2"/>
    <dgm:cxn modelId="{967D3B0B-34E5-4222-B928-8004540CCC37}" type="presParOf" srcId="{8BA2126C-913F-440D-9EAF-BDB6D67A2D8D}" destId="{D65A83E3-4D7D-47AF-B79A-47D94605E990}" srcOrd="0" destOrd="0" presId="urn:microsoft.com/office/officeart/2005/8/layout/hierarchy2"/>
    <dgm:cxn modelId="{82E6C9FC-7575-4089-B09A-3B48D7341095}" type="presParOf" srcId="{DEED787B-E682-4502-A45A-8355F119749B}" destId="{6C699641-88F4-4BCB-93C3-BB72B7C1CC00}" srcOrd="11" destOrd="0" presId="urn:microsoft.com/office/officeart/2005/8/layout/hierarchy2"/>
    <dgm:cxn modelId="{D35C8531-9C93-4BE2-8FAB-133440B6B27F}" type="presParOf" srcId="{6C699641-88F4-4BCB-93C3-BB72B7C1CC00}" destId="{07DCA6C5-B0F4-4969-A08F-1D2269154132}" srcOrd="0" destOrd="0" presId="urn:microsoft.com/office/officeart/2005/8/layout/hierarchy2"/>
    <dgm:cxn modelId="{545D2FB2-E509-41DD-A516-D577500E2F34}" type="presParOf" srcId="{6C699641-88F4-4BCB-93C3-BB72B7C1CC00}" destId="{2B7AE6E2-44C0-4500-8A5A-2EC4BE46324A}" srcOrd="1" destOrd="0" presId="urn:microsoft.com/office/officeart/2005/8/layout/hierarchy2"/>
  </dgm:cxnLst>
  <dgm:bg>
    <a:solidFill>
      <a:schemeClr val="accent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12AB7-03DD-498C-907F-FF240476A6F3}">
      <dsp:nvSpPr>
        <dsp:cNvPr id="0" name=""/>
        <dsp:cNvSpPr/>
      </dsp:nvSpPr>
      <dsp:spPr>
        <a:xfrm>
          <a:off x="819894" y="2921682"/>
          <a:ext cx="2029271" cy="101463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Todo aprendizaje debe:</a:t>
          </a:r>
        </a:p>
      </dsp:txBody>
      <dsp:txXfrm>
        <a:off x="849612" y="2951400"/>
        <a:ext cx="1969835" cy="955199"/>
      </dsp:txXfrm>
    </dsp:sp>
    <dsp:sp modelId="{F126D764-C226-4B73-B555-1B4CC5B6604F}">
      <dsp:nvSpPr>
        <dsp:cNvPr id="0" name=""/>
        <dsp:cNvSpPr/>
      </dsp:nvSpPr>
      <dsp:spPr>
        <a:xfrm>
          <a:off x="2849165" y="3415684"/>
          <a:ext cx="811708" cy="26630"/>
        </a:xfrm>
        <a:custGeom>
          <a:avLst/>
          <a:gdLst/>
          <a:ahLst/>
          <a:cxnLst/>
          <a:rect l="0" t="0" r="0" b="0"/>
          <a:pathLst>
            <a:path>
              <a:moveTo>
                <a:pt x="0" y="13315"/>
              </a:moveTo>
              <a:lnTo>
                <a:pt x="811708" y="13315"/>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234727" y="3408707"/>
        <a:ext cx="40585" cy="40585"/>
      </dsp:txXfrm>
    </dsp:sp>
    <dsp:sp modelId="{2132DF53-77F1-458F-8166-73A564144A4B}">
      <dsp:nvSpPr>
        <dsp:cNvPr id="0" name=""/>
        <dsp:cNvSpPr/>
      </dsp:nvSpPr>
      <dsp:spPr>
        <a:xfrm>
          <a:off x="3660874" y="2921682"/>
          <a:ext cx="2029271" cy="1014635"/>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Planificar rigurosamente lo que quiere conseguir, teniendo claro:</a:t>
          </a:r>
        </a:p>
      </dsp:txBody>
      <dsp:txXfrm>
        <a:off x="3690592" y="2951400"/>
        <a:ext cx="1969835" cy="955199"/>
      </dsp:txXfrm>
    </dsp:sp>
    <dsp:sp modelId="{D900501A-7667-4BEC-AFE2-14EA2E18D87B}">
      <dsp:nvSpPr>
        <dsp:cNvPr id="0" name=""/>
        <dsp:cNvSpPr/>
      </dsp:nvSpPr>
      <dsp:spPr>
        <a:xfrm rot="17132988">
          <a:off x="4582047" y="1957145"/>
          <a:ext cx="3027905" cy="26630"/>
        </a:xfrm>
        <a:custGeom>
          <a:avLst/>
          <a:gdLst/>
          <a:ahLst/>
          <a:cxnLst/>
          <a:rect l="0" t="0" r="0" b="0"/>
          <a:pathLst>
            <a:path>
              <a:moveTo>
                <a:pt x="0" y="13315"/>
              </a:moveTo>
              <a:lnTo>
                <a:pt x="3027905"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ES" sz="900" kern="1200"/>
        </a:p>
      </dsp:txBody>
      <dsp:txXfrm>
        <a:off x="6020302" y="1894763"/>
        <a:ext cx="151395" cy="151395"/>
      </dsp:txXfrm>
    </dsp:sp>
    <dsp:sp modelId="{4FD3A734-9F22-4C72-BBA2-2D0F7271E8A5}">
      <dsp:nvSpPr>
        <dsp:cNvPr id="0" name=""/>
        <dsp:cNvSpPr/>
      </dsp:nvSpPr>
      <dsp:spPr>
        <a:xfrm>
          <a:off x="6501854" y="4604"/>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Los objetivos o metas: ser responsables de su propio aprendizaje (comprender, saber para qué y aplicar lo aprendido dentro y fuera del aula).</a:t>
          </a:r>
        </a:p>
      </dsp:txBody>
      <dsp:txXfrm>
        <a:off x="6531572" y="34322"/>
        <a:ext cx="1969835" cy="955199"/>
      </dsp:txXfrm>
    </dsp:sp>
    <dsp:sp modelId="{A9C51578-DC6A-4C8B-B3C5-A5CAD0887DB3}">
      <dsp:nvSpPr>
        <dsp:cNvPr id="0" name=""/>
        <dsp:cNvSpPr/>
      </dsp:nvSpPr>
      <dsp:spPr>
        <a:xfrm rot="17692822">
          <a:off x="5131345" y="2540561"/>
          <a:ext cx="1929309" cy="26630"/>
        </a:xfrm>
        <a:custGeom>
          <a:avLst/>
          <a:gdLst/>
          <a:ahLst/>
          <a:cxnLst/>
          <a:rect l="0" t="0" r="0" b="0"/>
          <a:pathLst>
            <a:path>
              <a:moveTo>
                <a:pt x="0" y="13315"/>
              </a:moveTo>
              <a:lnTo>
                <a:pt x="1929309"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6047767" y="2505643"/>
        <a:ext cx="96465" cy="96465"/>
      </dsp:txXfrm>
    </dsp:sp>
    <dsp:sp modelId="{83AF6EE8-4293-4554-8D32-4A7FBC6A5C2C}">
      <dsp:nvSpPr>
        <dsp:cNvPr id="0" name=""/>
        <dsp:cNvSpPr/>
      </dsp:nvSpPr>
      <dsp:spPr>
        <a:xfrm>
          <a:off x="6501854" y="1171435"/>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Los recursos necesarios (y condicionantes)</a:t>
          </a:r>
        </a:p>
      </dsp:txBody>
      <dsp:txXfrm>
        <a:off x="6531572" y="1201153"/>
        <a:ext cx="1969835" cy="955199"/>
      </dsp:txXfrm>
    </dsp:sp>
    <dsp:sp modelId="{7C95CA1B-974A-4978-B612-16BC446A7E63}">
      <dsp:nvSpPr>
        <dsp:cNvPr id="0" name=""/>
        <dsp:cNvSpPr/>
      </dsp:nvSpPr>
      <dsp:spPr>
        <a:xfrm rot="19457599">
          <a:off x="5596188" y="3123976"/>
          <a:ext cx="999622" cy="26630"/>
        </a:xfrm>
        <a:custGeom>
          <a:avLst/>
          <a:gdLst/>
          <a:ahLst/>
          <a:cxnLst/>
          <a:rect l="0" t="0" r="0" b="0"/>
          <a:pathLst>
            <a:path>
              <a:moveTo>
                <a:pt x="0" y="13315"/>
              </a:moveTo>
              <a:lnTo>
                <a:pt x="999622"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071009" y="3112301"/>
        <a:ext cx="49981" cy="49981"/>
      </dsp:txXfrm>
    </dsp:sp>
    <dsp:sp modelId="{7C06E0B8-0430-4840-916B-A584B3A9D64C}">
      <dsp:nvSpPr>
        <dsp:cNvPr id="0" name=""/>
        <dsp:cNvSpPr/>
      </dsp:nvSpPr>
      <dsp:spPr>
        <a:xfrm>
          <a:off x="6501854" y="2338266"/>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 Los métodos didácticos</a:t>
          </a:r>
        </a:p>
      </dsp:txBody>
      <dsp:txXfrm>
        <a:off x="6531572" y="2367984"/>
        <a:ext cx="1969835" cy="955199"/>
      </dsp:txXfrm>
    </dsp:sp>
    <dsp:sp modelId="{12114A8F-80DC-4A88-9FBE-85B02A4C32CC}">
      <dsp:nvSpPr>
        <dsp:cNvPr id="0" name=""/>
        <dsp:cNvSpPr/>
      </dsp:nvSpPr>
      <dsp:spPr>
        <a:xfrm>
          <a:off x="8531125" y="2832269"/>
          <a:ext cx="811708" cy="26630"/>
        </a:xfrm>
        <a:custGeom>
          <a:avLst/>
          <a:gdLst/>
          <a:ahLst/>
          <a:cxnLst/>
          <a:rect l="0" t="0" r="0" b="0"/>
          <a:pathLst>
            <a:path>
              <a:moveTo>
                <a:pt x="0" y="13315"/>
              </a:moveTo>
              <a:lnTo>
                <a:pt x="811708" y="13315"/>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8916687" y="2825291"/>
        <a:ext cx="40585" cy="40585"/>
      </dsp:txXfrm>
    </dsp:sp>
    <dsp:sp modelId="{C81FD83F-DA43-49F8-B543-1C4D23372D8B}">
      <dsp:nvSpPr>
        <dsp:cNvPr id="0" name=""/>
        <dsp:cNvSpPr/>
      </dsp:nvSpPr>
      <dsp:spPr>
        <a:xfrm>
          <a:off x="9342834" y="2338266"/>
          <a:ext cx="2029271" cy="1014635"/>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En función de la materia, los recursos, las características de los alumnos y condiciones socioculturales.</a:t>
          </a:r>
        </a:p>
      </dsp:txBody>
      <dsp:txXfrm>
        <a:off x="9372552" y="2367984"/>
        <a:ext cx="1969835" cy="955199"/>
      </dsp:txXfrm>
    </dsp:sp>
    <dsp:sp modelId="{BA8D22CA-F508-4D83-AF79-784F2AC5F2B9}">
      <dsp:nvSpPr>
        <dsp:cNvPr id="0" name=""/>
        <dsp:cNvSpPr/>
      </dsp:nvSpPr>
      <dsp:spPr>
        <a:xfrm rot="2142401">
          <a:off x="5596188" y="3707392"/>
          <a:ext cx="999622" cy="26630"/>
        </a:xfrm>
        <a:custGeom>
          <a:avLst/>
          <a:gdLst/>
          <a:ahLst/>
          <a:cxnLst/>
          <a:rect l="0" t="0" r="0" b="0"/>
          <a:pathLst>
            <a:path>
              <a:moveTo>
                <a:pt x="0" y="13315"/>
              </a:moveTo>
              <a:lnTo>
                <a:pt x="999622"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071009" y="3695717"/>
        <a:ext cx="49981" cy="49981"/>
      </dsp:txXfrm>
    </dsp:sp>
    <dsp:sp modelId="{541C7B56-EABC-4B4C-980B-7C4B2A648AB1}">
      <dsp:nvSpPr>
        <dsp:cNvPr id="0" name=""/>
        <dsp:cNvSpPr/>
      </dsp:nvSpPr>
      <dsp:spPr>
        <a:xfrm>
          <a:off x="6501854" y="3505097"/>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La evaluación del aprendizaje</a:t>
          </a:r>
        </a:p>
      </dsp:txBody>
      <dsp:txXfrm>
        <a:off x="6531572" y="3534815"/>
        <a:ext cx="1969835" cy="955199"/>
      </dsp:txXfrm>
    </dsp:sp>
    <dsp:sp modelId="{0EADE092-C0EF-4D54-865D-DE0A54F3C49F}">
      <dsp:nvSpPr>
        <dsp:cNvPr id="0" name=""/>
        <dsp:cNvSpPr/>
      </dsp:nvSpPr>
      <dsp:spPr>
        <a:xfrm rot="3907178">
          <a:off x="5131345" y="4290807"/>
          <a:ext cx="1929309" cy="26630"/>
        </a:xfrm>
        <a:custGeom>
          <a:avLst/>
          <a:gdLst/>
          <a:ahLst/>
          <a:cxnLst/>
          <a:rect l="0" t="0" r="0" b="0"/>
          <a:pathLst>
            <a:path>
              <a:moveTo>
                <a:pt x="0" y="13315"/>
              </a:moveTo>
              <a:lnTo>
                <a:pt x="1929309"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6047767" y="4255890"/>
        <a:ext cx="96465" cy="96465"/>
      </dsp:txXfrm>
    </dsp:sp>
    <dsp:sp modelId="{415149F1-170B-48C0-8B80-97D938D7E9CC}">
      <dsp:nvSpPr>
        <dsp:cNvPr id="0" name=""/>
        <dsp:cNvSpPr/>
      </dsp:nvSpPr>
      <dsp:spPr>
        <a:xfrm>
          <a:off x="6501854" y="4671928"/>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Retroalimentación del proceso</a:t>
          </a:r>
        </a:p>
      </dsp:txBody>
      <dsp:txXfrm>
        <a:off x="6531572" y="4701646"/>
        <a:ext cx="1969835" cy="955199"/>
      </dsp:txXfrm>
    </dsp:sp>
    <dsp:sp modelId="{8BA2126C-913F-440D-9EAF-BDB6D67A2D8D}">
      <dsp:nvSpPr>
        <dsp:cNvPr id="0" name=""/>
        <dsp:cNvSpPr/>
      </dsp:nvSpPr>
      <dsp:spPr>
        <a:xfrm rot="4467012">
          <a:off x="4582047" y="4874223"/>
          <a:ext cx="3027905" cy="26630"/>
        </a:xfrm>
        <a:custGeom>
          <a:avLst/>
          <a:gdLst/>
          <a:ahLst/>
          <a:cxnLst/>
          <a:rect l="0" t="0" r="0" b="0"/>
          <a:pathLst>
            <a:path>
              <a:moveTo>
                <a:pt x="0" y="13315"/>
              </a:moveTo>
              <a:lnTo>
                <a:pt x="3027905" y="1331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ES" sz="900" kern="1200"/>
        </a:p>
      </dsp:txBody>
      <dsp:txXfrm>
        <a:off x="6020302" y="4811841"/>
        <a:ext cx="151395" cy="151395"/>
      </dsp:txXfrm>
    </dsp:sp>
    <dsp:sp modelId="{07DCA6C5-B0F4-4969-A08F-1D2269154132}">
      <dsp:nvSpPr>
        <dsp:cNvPr id="0" name=""/>
        <dsp:cNvSpPr/>
      </dsp:nvSpPr>
      <dsp:spPr>
        <a:xfrm>
          <a:off x="6501854" y="5838759"/>
          <a:ext cx="2029271" cy="101463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La atención a  la diversidad.</a:t>
          </a:r>
        </a:p>
      </dsp:txBody>
      <dsp:txXfrm>
        <a:off x="6531572" y="5868477"/>
        <a:ext cx="1969835" cy="9551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92852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38856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1105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941779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0280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698195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648390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898833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652278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92683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5759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469101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071954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261780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215AF6-F7E5-42CC-A788-557214F13A36}" type="datetimeFigureOut">
              <a:rPr lang="es-ES" smtClean="0"/>
              <a:t>24/11/2019</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586759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5AF6-F7E5-42CC-A788-557214F13A36}" type="datetimeFigureOut">
              <a:rPr lang="es-ES" smtClean="0"/>
              <a:t>24/11/2019</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7320097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134788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8191744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1193729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8838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7573195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083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1565545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390447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7349288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2837793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218741661"/>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5718728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723086615"/>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B7215AF6-F7E5-42CC-A788-557214F13A36}" type="datetimeFigureOut">
              <a:rPr lang="es-ES" smtClean="0"/>
              <a:t>24/11/2019</a:t>
            </a:fld>
            <a:endParaRPr lang="es-ES"/>
          </a:p>
        </p:txBody>
      </p:sp>
      <p:sp>
        <p:nvSpPr>
          <p:cNvPr id="9" name="Footer Placeholder 8"/>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466639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52F2EEA-89AF-4815-AC00-F9F800665C67}" type="slidenum">
              <a:rPr lang="es-ES" smtClean="0"/>
              <a:t>‹Nº›</a:t>
            </a:fld>
            <a:endParaRPr lang="es-E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8348003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215AF6-F7E5-42CC-A788-557214F13A36}" type="datetimeFigureOut">
              <a:rPr lang="es-ES" smtClean="0"/>
              <a:t>24/11/2019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4378323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5AF6-F7E5-42CC-A788-557214F13A36}" type="datetimeFigureOut">
              <a:rPr lang="es-ES" smtClean="0"/>
              <a:t>24/11/2019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8455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8015372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B7215AF6-F7E5-42CC-A788-557214F13A36}" type="datetimeFigureOut">
              <a:rPr lang="es-ES" smtClean="0"/>
              <a:t>24/11/2019</a:t>
            </a:fld>
            <a:endParaRPr lang="es-E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1" name="Slide Number Placeholder 10"/>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872477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7215AF6-F7E5-42CC-A788-557214F13A36}" type="datetimeFigureOut">
              <a:rPr lang="es-ES" smtClean="0"/>
              <a:t>24/11/2019</a:t>
            </a:fld>
            <a:endParaRPr lang="es-E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0" name="Slide Number Placeholder 9"/>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0259728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95377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9996963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0605684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6825870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9853526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5952334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6767411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215AF6-F7E5-42CC-A788-557214F13A36}" type="datetimeFigureOut">
              <a:rPr lang="es-ES" smtClean="0"/>
              <a:t>24/11/2019</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75807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0292157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5AF6-F7E5-42CC-A788-557214F13A36}" type="datetimeFigureOut">
              <a:rPr lang="es-ES" smtClean="0"/>
              <a:t>24/11/2019</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5100603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6715349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5021511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3028936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36424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420669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30242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0403271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4093125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47855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215AF6-F7E5-42CC-A788-557214F13A36}" type="datetimeFigureOut">
              <a:rPr lang="es-ES" smtClean="0"/>
              <a:t>24/11/2019</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8208741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4805048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07346766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5327354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6135165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215AF6-F7E5-42CC-A788-557214F13A36}" type="datetimeFigureOut">
              <a:rPr lang="es-ES" smtClean="0"/>
              <a:t>24/11/2019</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1135402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215AF6-F7E5-42CC-A788-557214F13A36}" type="datetimeFigureOut">
              <a:rPr lang="es-ES" smtClean="0"/>
              <a:t>24/11/2019</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5354460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5AF6-F7E5-42CC-A788-557214F13A36}" type="datetimeFigureOut">
              <a:rPr lang="es-ES" smtClean="0"/>
              <a:t>24/11/2019</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61498346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37104057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24723261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23286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5AF6-F7E5-42CC-A788-557214F13A36}" type="datetimeFigureOut">
              <a:rPr lang="es-ES" smtClean="0"/>
              <a:t>24/11/2019</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166731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2F2EEA-89AF-4815-AC00-F9F800665C67}"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23102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4804375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33798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411830474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25135095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215AF6-F7E5-42CC-A788-557214F13A36}" type="datetimeFigureOut">
              <a:rPr lang="es-ES" smtClean="0"/>
              <a:t>24/11/2019</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198234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05641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7215AF6-F7E5-42CC-A788-557214F13A36}" type="datetimeFigureOut">
              <a:rPr lang="es-ES" smtClean="0"/>
              <a:t>24/11/2019</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2F2EEA-89AF-4815-AC00-F9F800665C67}" type="slidenum">
              <a:rPr lang="es-ES" smtClean="0"/>
              <a:t>‹Nº›</a:t>
            </a:fld>
            <a:endParaRPr lang="es-ES"/>
          </a:p>
        </p:txBody>
      </p:sp>
    </p:spTree>
    <p:extLst>
      <p:ext uri="{BB962C8B-B14F-4D97-AF65-F5344CB8AC3E}">
        <p14:creationId xmlns:p14="http://schemas.microsoft.com/office/powerpoint/2010/main" val="310424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5.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215AF6-F7E5-42CC-A788-557214F13A36}" type="datetimeFigureOut">
              <a:rPr lang="es-ES" smtClean="0"/>
              <a:t>24/11/2019</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2F2EEA-89AF-4815-AC00-F9F800665C67}" type="slidenum">
              <a:rPr lang="es-ES" smtClean="0"/>
              <a:t>‹Nº›</a:t>
            </a:fld>
            <a:endParaRPr lang="es-ES"/>
          </a:p>
        </p:txBody>
      </p:sp>
    </p:spTree>
    <p:extLst>
      <p:ext uri="{BB962C8B-B14F-4D97-AF65-F5344CB8AC3E}">
        <p14:creationId xmlns:p14="http://schemas.microsoft.com/office/powerpoint/2010/main" val="224965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215AF6-F7E5-42CC-A788-557214F13A36}" type="datetimeFigureOut">
              <a:rPr lang="es-ES" smtClean="0"/>
              <a:t>24/11/2019</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2F2EEA-89AF-4815-AC00-F9F800665C67}" type="slidenum">
              <a:rPr lang="es-ES" smtClean="0"/>
              <a:t>‹Nº›</a:t>
            </a:fld>
            <a:endParaRPr lang="es-ES"/>
          </a:p>
        </p:txBody>
      </p:sp>
    </p:spTree>
    <p:extLst>
      <p:ext uri="{BB962C8B-B14F-4D97-AF65-F5344CB8AC3E}">
        <p14:creationId xmlns:p14="http://schemas.microsoft.com/office/powerpoint/2010/main" val="26295715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7215AF6-F7E5-42CC-A788-557214F13A36}" type="datetimeFigureOut">
              <a:rPr lang="es-ES" smtClean="0"/>
              <a:t>24/11/2019</a:t>
            </a:fld>
            <a:endParaRPr lang="es-E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2F2EEA-89AF-4815-AC00-F9F800665C67}" type="slidenum">
              <a:rPr lang="es-ES" smtClean="0"/>
              <a:t>‹Nº›</a:t>
            </a:fld>
            <a:endParaRPr lang="es-ES"/>
          </a:p>
        </p:txBody>
      </p:sp>
    </p:spTree>
    <p:extLst>
      <p:ext uri="{BB962C8B-B14F-4D97-AF65-F5344CB8AC3E}">
        <p14:creationId xmlns:p14="http://schemas.microsoft.com/office/powerpoint/2010/main" val="377210119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215AF6-F7E5-42CC-A788-557214F13A36}" type="datetimeFigureOut">
              <a:rPr lang="es-ES" smtClean="0"/>
              <a:t>24/11/2019</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2F2EEA-89AF-4815-AC00-F9F800665C67}" type="slidenum">
              <a:rPr lang="es-ES" smtClean="0"/>
              <a:t>‹Nº›</a:t>
            </a:fld>
            <a:endParaRPr lang="es-ES"/>
          </a:p>
        </p:txBody>
      </p:sp>
    </p:spTree>
    <p:extLst>
      <p:ext uri="{BB962C8B-B14F-4D97-AF65-F5344CB8AC3E}">
        <p14:creationId xmlns:p14="http://schemas.microsoft.com/office/powerpoint/2010/main" val="382042450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215AF6-F7E5-42CC-A788-557214F13A36}" type="datetimeFigureOut">
              <a:rPr lang="es-ES" smtClean="0"/>
              <a:t>24/11/2019</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2F2EEA-89AF-4815-AC00-F9F800665C67}" type="slidenum">
              <a:rPr lang="es-ES" smtClean="0"/>
              <a:t>‹Nº›</a:t>
            </a:fld>
            <a:endParaRPr lang="es-ES"/>
          </a:p>
        </p:txBody>
      </p:sp>
    </p:spTree>
    <p:extLst>
      <p:ext uri="{BB962C8B-B14F-4D97-AF65-F5344CB8AC3E}">
        <p14:creationId xmlns:p14="http://schemas.microsoft.com/office/powerpoint/2010/main" val="1550356368"/>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pic>
        <p:nvPicPr>
          <p:cNvPr id="1026" name="Picture 2" descr="Resultado de imagen de competencias clave&quot;">
            <a:extLst>
              <a:ext uri="{FF2B5EF4-FFF2-40B4-BE49-F238E27FC236}">
                <a16:creationId xmlns:a16="http://schemas.microsoft.com/office/drawing/2014/main" id="{3E17E9EB-76C5-4700-B120-C124F9A64A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381" y="1754326"/>
            <a:ext cx="9954135" cy="49869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EA59AF17-0CEC-4066-94CF-DEE05F710B58}"/>
              </a:ext>
            </a:extLst>
          </p:cNvPr>
          <p:cNvSpPr/>
          <p:nvPr/>
        </p:nvSpPr>
        <p:spPr>
          <a:xfrm>
            <a:off x="569843" y="0"/>
            <a:ext cx="11131827" cy="132343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a:ln/>
                <a:solidFill>
                  <a:srgbClr val="002060"/>
                </a:solidFill>
                <a:effectLst/>
              </a:rPr>
              <a:t>Las competencias clave como elemento </a:t>
            </a:r>
          </a:p>
          <a:p>
            <a:pPr algn="ctr"/>
            <a:r>
              <a:rPr lang="es-ES" sz="4000" b="1" cap="none" spc="0" dirty="0">
                <a:ln/>
                <a:solidFill>
                  <a:srgbClr val="002060"/>
                </a:solidFill>
                <a:effectLst/>
              </a:rPr>
              <a:t>integrador y esencial del currículum</a:t>
            </a:r>
          </a:p>
        </p:txBody>
      </p:sp>
    </p:spTree>
    <p:extLst>
      <p:ext uri="{BB962C8B-B14F-4D97-AF65-F5344CB8AC3E}">
        <p14:creationId xmlns:p14="http://schemas.microsoft.com/office/powerpoint/2010/main" val="174023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de competencias clave nombres&quot;">
            <a:extLst>
              <a:ext uri="{FF2B5EF4-FFF2-40B4-BE49-F238E27FC236}">
                <a16:creationId xmlns:a16="http://schemas.microsoft.com/office/drawing/2014/main" id="{28B548E5-F9FE-4930-9772-DF69BDA18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4366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C4FD4BB7-02C4-49BC-B99E-0EEFD3DABF79}"/>
              </a:ext>
            </a:extLst>
          </p:cNvPr>
          <p:cNvSpPr>
            <a:spLocks noGrp="1"/>
          </p:cNvSpPr>
          <p:nvPr>
            <p:ph type="title"/>
          </p:nvPr>
        </p:nvSpPr>
        <p:spPr>
          <a:xfrm rot="18956698">
            <a:off x="-561544" y="882137"/>
            <a:ext cx="3971701" cy="1085272"/>
          </a:xfrm>
        </p:spPr>
        <p:txBody>
          <a:bodyPr>
            <a:normAutofit fontScale="90000"/>
          </a:bodyPr>
          <a:lstStyle/>
          <a:p>
            <a:r>
              <a:rPr lang="es-ES" dirty="0"/>
              <a:t>¿qué son las </a:t>
            </a:r>
            <a:br>
              <a:rPr lang="es-ES" dirty="0"/>
            </a:br>
            <a:r>
              <a:rPr lang="es-ES" dirty="0"/>
              <a:t>competencias clave?</a:t>
            </a:r>
          </a:p>
        </p:txBody>
      </p:sp>
      <p:pic>
        <p:nvPicPr>
          <p:cNvPr id="8" name="Imagen 7">
            <a:extLst>
              <a:ext uri="{FF2B5EF4-FFF2-40B4-BE49-F238E27FC236}">
                <a16:creationId xmlns:a16="http://schemas.microsoft.com/office/drawing/2014/main" id="{C19A5E78-1DA2-414B-A727-8025CFB7EC6F}"/>
              </a:ext>
            </a:extLst>
          </p:cNvPr>
          <p:cNvPicPr>
            <a:picLocks noChangeAspect="1"/>
          </p:cNvPicPr>
          <p:nvPr/>
        </p:nvPicPr>
        <p:blipFill>
          <a:blip r:embed="rId3"/>
          <a:stretch>
            <a:fillRect/>
          </a:stretch>
        </p:blipFill>
        <p:spPr>
          <a:xfrm>
            <a:off x="3228804" y="1916388"/>
            <a:ext cx="5734392" cy="3025223"/>
          </a:xfrm>
          <a:prstGeom prst="rect">
            <a:avLst/>
          </a:prstGeom>
          <a:ln>
            <a:noFill/>
          </a:ln>
          <a:effectLst>
            <a:softEdge rad="112500"/>
          </a:effectLst>
        </p:spPr>
      </p:pic>
    </p:spTree>
    <p:extLst>
      <p:ext uri="{BB962C8B-B14F-4D97-AF65-F5344CB8AC3E}">
        <p14:creationId xmlns:p14="http://schemas.microsoft.com/office/powerpoint/2010/main" val="284767140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AAF077-9F14-4C9F-A41C-DC2D8DDAA6F2}"/>
              </a:ext>
            </a:extLst>
          </p:cNvPr>
          <p:cNvSpPr>
            <a:spLocks noGrp="1"/>
          </p:cNvSpPr>
          <p:nvPr>
            <p:ph type="title"/>
          </p:nvPr>
        </p:nvSpPr>
        <p:spPr>
          <a:solidFill>
            <a:schemeClr val="accent2">
              <a:lumMod val="40000"/>
              <a:lumOff val="60000"/>
            </a:schemeClr>
          </a:solidFill>
        </p:spPr>
        <p:txBody>
          <a:bodyPr/>
          <a:lstStyle/>
          <a:p>
            <a:pPr algn="ctr"/>
            <a:r>
              <a:rPr lang="es-ES" b="1" dirty="0"/>
              <a:t>Para entendernos:</a:t>
            </a:r>
          </a:p>
        </p:txBody>
      </p:sp>
      <p:sp>
        <p:nvSpPr>
          <p:cNvPr id="3" name="Marcador de contenido 2">
            <a:extLst>
              <a:ext uri="{FF2B5EF4-FFF2-40B4-BE49-F238E27FC236}">
                <a16:creationId xmlns:a16="http://schemas.microsoft.com/office/drawing/2014/main" id="{29203D1E-763D-4A8A-89CA-72891F285B72}"/>
              </a:ext>
            </a:extLst>
          </p:cNvPr>
          <p:cNvSpPr>
            <a:spLocks noGrp="1"/>
          </p:cNvSpPr>
          <p:nvPr>
            <p:ph idx="1"/>
          </p:nvPr>
        </p:nvSpPr>
        <p:spPr/>
        <p:txBody>
          <a:bodyPr>
            <a:noAutofit/>
          </a:bodyPr>
          <a:lstStyle/>
          <a:p>
            <a:pPr algn="just">
              <a:lnSpc>
                <a:spcPct val="150000"/>
              </a:lnSpc>
            </a:pPr>
            <a:r>
              <a:rPr lang="es-ES" sz="2400" dirty="0"/>
              <a:t>Las competencias son la consecuencia de los aprendizajes.</a:t>
            </a:r>
          </a:p>
          <a:p>
            <a:pPr algn="just">
              <a:lnSpc>
                <a:spcPct val="150000"/>
              </a:lnSpc>
            </a:pPr>
            <a:r>
              <a:rPr lang="es-ES" sz="2400" dirty="0"/>
              <a:t>Se expresan en comportamientos.</a:t>
            </a:r>
          </a:p>
          <a:p>
            <a:pPr algn="just">
              <a:lnSpc>
                <a:spcPct val="150000"/>
              </a:lnSpc>
            </a:pPr>
            <a:r>
              <a:rPr lang="es-ES" sz="2400" dirty="0"/>
              <a:t>Se aprenden, no se enseñan.</a:t>
            </a:r>
          </a:p>
          <a:p>
            <a:pPr algn="just">
              <a:lnSpc>
                <a:spcPct val="150000"/>
              </a:lnSpc>
            </a:pPr>
            <a:r>
              <a:rPr lang="es-ES" sz="2400" dirty="0"/>
              <a:t>Capacitan al alumno para saber, saber hacer, saber ser y estar y saber convivir.</a:t>
            </a:r>
          </a:p>
        </p:txBody>
      </p:sp>
    </p:spTree>
    <p:extLst>
      <p:ext uri="{BB962C8B-B14F-4D97-AF65-F5344CB8AC3E}">
        <p14:creationId xmlns:p14="http://schemas.microsoft.com/office/powerpoint/2010/main" val="780635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EF1C0CAC-F7E3-4335-82A9-FE7188DA0508}"/>
              </a:ext>
            </a:extLst>
          </p:cNvPr>
          <p:cNvGraphicFramePr/>
          <p:nvPr>
            <p:extLst>
              <p:ext uri="{D42A27DB-BD31-4B8C-83A1-F6EECF244321}">
                <p14:modId xmlns:p14="http://schemas.microsoft.com/office/powerpoint/2010/main" val="1529140809"/>
              </p:ext>
            </p:extLst>
          </p:nvPr>
        </p:nvGraphicFramePr>
        <p:xfrm>
          <a:off x="1"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6085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4AA02B-7CB2-4926-81D8-3074E8A66FF3}"/>
              </a:ext>
            </a:extLst>
          </p:cNvPr>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pPr algn="ctr"/>
            <a:r>
              <a:rPr lang="es-ES" b="1" dirty="0"/>
              <a:t>Carácter integrador de las competencias</a:t>
            </a:r>
          </a:p>
        </p:txBody>
      </p:sp>
      <p:sp>
        <p:nvSpPr>
          <p:cNvPr id="3" name="Marcador de contenido 2">
            <a:extLst>
              <a:ext uri="{FF2B5EF4-FFF2-40B4-BE49-F238E27FC236}">
                <a16:creationId xmlns:a16="http://schemas.microsoft.com/office/drawing/2014/main" id="{F4237081-5925-402B-936F-58C4ABE98D03}"/>
              </a:ext>
            </a:extLst>
          </p:cNvPr>
          <p:cNvSpPr>
            <a:spLocks noGrp="1"/>
          </p:cNvSpPr>
          <p:nvPr>
            <p:ph idx="1"/>
          </p:nvPr>
        </p:nvSpPr>
        <p:spPr/>
        <p:txBody>
          <a:bodyPr>
            <a:normAutofit/>
          </a:bodyPr>
          <a:lstStyle/>
          <a:p>
            <a:pPr algn="just"/>
            <a:r>
              <a:rPr lang="es-ES" sz="2800" dirty="0"/>
              <a:t>Se busca un resultado práctico de lo que ofrece el currículo.</a:t>
            </a:r>
          </a:p>
          <a:p>
            <a:pPr algn="just"/>
            <a:r>
              <a:rPr lang="es-ES" sz="2800" dirty="0"/>
              <a:t>Las áreas o materias no son compartimentos estanco, el alumno tiene que poner en práctica los conocimientos y habilidades adquiridos en </a:t>
            </a:r>
            <a:r>
              <a:rPr lang="es-ES" sz="2800" b="1" dirty="0"/>
              <a:t>varias materias </a:t>
            </a:r>
            <a:r>
              <a:rPr lang="es-ES" sz="2800" dirty="0"/>
              <a:t>y aplicarlos a proyectos reales.</a:t>
            </a:r>
          </a:p>
          <a:p>
            <a:pPr algn="just"/>
            <a:r>
              <a:rPr lang="es-ES" sz="2800" dirty="0"/>
              <a:t>Todas las áreas deben participar en el desarrollo de las distinta competencias.</a:t>
            </a:r>
          </a:p>
        </p:txBody>
      </p:sp>
    </p:spTree>
    <p:extLst>
      <p:ext uri="{BB962C8B-B14F-4D97-AF65-F5344CB8AC3E}">
        <p14:creationId xmlns:p14="http://schemas.microsoft.com/office/powerpoint/2010/main" val="39239352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B262EA-24F3-45EB-B93B-01D7D824FF70}"/>
              </a:ext>
            </a:extLst>
          </p:cNvPr>
          <p:cNvSpPr>
            <a:spLocks noGrp="1"/>
          </p:cNvSpPr>
          <p:nvPr>
            <p:ph idx="1"/>
          </p:nvPr>
        </p:nvSpPr>
        <p:spPr>
          <a:xfrm>
            <a:off x="838200" y="1497496"/>
            <a:ext cx="10515600" cy="4750904"/>
          </a:xfrm>
        </p:spPr>
        <p:txBody>
          <a:bodyPr>
            <a:normAutofit lnSpcReduction="10000"/>
          </a:bodyPr>
          <a:lstStyle/>
          <a:p>
            <a:pPr algn="just"/>
            <a:r>
              <a:rPr lang="es-ES" sz="2400" dirty="0"/>
              <a:t>Seleccionar contenidos y metodologías que aseguren el desarrollo de las competencias clave durante toda la vida académica.</a:t>
            </a:r>
          </a:p>
          <a:p>
            <a:pPr algn="just"/>
            <a:r>
              <a:rPr lang="es-ES" sz="2400" dirty="0"/>
              <a:t>Establecer criterios de evaluación que sirvan de referencia para valorar lo que el alumno sabe y sabe hacer en cada materia.</a:t>
            </a:r>
          </a:p>
          <a:p>
            <a:pPr algn="just"/>
            <a:r>
              <a:rPr lang="es-ES" sz="2400" dirty="0"/>
              <a:t>Desglosar los criterios en indicadores observables y medibles que permitan graduar el rendimiento o desempeño.</a:t>
            </a:r>
          </a:p>
          <a:p>
            <a:pPr algn="just"/>
            <a:r>
              <a:rPr lang="es-ES" sz="2400" dirty="0"/>
              <a:t>Un mapa de desempeño que establezca hasta dónde debe llegar cada curso y ciclo.</a:t>
            </a:r>
          </a:p>
          <a:p>
            <a:pPr algn="just"/>
            <a:r>
              <a:rPr lang="es-ES" sz="2400" dirty="0"/>
              <a:t>Elegir estrategias e instrumentos para evaluar a los alumnos en sus desempeños en la resolución de problemas que simulen contextos reales aplicando sus conocimientos, destrezas, valores y actitudes.</a:t>
            </a:r>
          </a:p>
          <a:p>
            <a:pPr algn="just"/>
            <a:r>
              <a:rPr lang="es-ES" sz="2400" dirty="0"/>
              <a:t>Diseñar rúbricas y otros instrumentos de medición.</a:t>
            </a:r>
          </a:p>
          <a:p>
            <a:pPr algn="just"/>
            <a:endParaRPr lang="es-ES" sz="2400" dirty="0"/>
          </a:p>
        </p:txBody>
      </p:sp>
      <p:sp>
        <p:nvSpPr>
          <p:cNvPr id="4" name="CuadroTexto 3">
            <a:extLst>
              <a:ext uri="{FF2B5EF4-FFF2-40B4-BE49-F238E27FC236}">
                <a16:creationId xmlns:a16="http://schemas.microsoft.com/office/drawing/2014/main" id="{50C2F424-0113-44DE-891B-507E352D8A6D}"/>
              </a:ext>
            </a:extLst>
          </p:cNvPr>
          <p:cNvSpPr txBox="1"/>
          <p:nvPr/>
        </p:nvSpPr>
        <p:spPr>
          <a:xfrm>
            <a:off x="3684104" y="609600"/>
            <a:ext cx="4744279" cy="369332"/>
          </a:xfrm>
          <a:prstGeom prst="rect">
            <a:avLst/>
          </a:prstGeom>
          <a:noFill/>
        </p:spPr>
        <p:txBody>
          <a:bodyPr wrap="square" rtlCol="0">
            <a:spAutoFit/>
          </a:bodyPr>
          <a:lstStyle/>
          <a:p>
            <a:pPr algn="ctr"/>
            <a:r>
              <a:rPr lang="es-ES" b="1" dirty="0"/>
              <a:t>TODO ESO CONLLEVA</a:t>
            </a:r>
          </a:p>
        </p:txBody>
      </p:sp>
    </p:spTree>
    <p:extLst>
      <p:ext uri="{BB962C8B-B14F-4D97-AF65-F5344CB8AC3E}">
        <p14:creationId xmlns:p14="http://schemas.microsoft.com/office/powerpoint/2010/main" val="128867280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65FDC-E4D0-45C1-BC48-D162A8DB2146}"/>
              </a:ext>
            </a:extLst>
          </p:cNvPr>
          <p:cNvSpPr>
            <a:spLocks noGrp="1"/>
          </p:cNvSpPr>
          <p:nvPr>
            <p:ph type="title"/>
          </p:nvPr>
        </p:nvSpPr>
        <p:spPr>
          <a:xfrm>
            <a:off x="4426226" y="1167449"/>
            <a:ext cx="3049725" cy="128089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6000" b="1" dirty="0">
                <a:ln/>
                <a:solidFill>
                  <a:schemeClr val="accent3"/>
                </a:solidFill>
              </a:rPr>
              <a:t>Y…</a:t>
            </a:r>
          </a:p>
        </p:txBody>
      </p:sp>
      <p:sp>
        <p:nvSpPr>
          <p:cNvPr id="4" name="Rectángulo 3">
            <a:extLst>
              <a:ext uri="{FF2B5EF4-FFF2-40B4-BE49-F238E27FC236}">
                <a16:creationId xmlns:a16="http://schemas.microsoft.com/office/drawing/2014/main" id="{3A30AF67-DDDE-4C29-9008-454045B01178}"/>
              </a:ext>
            </a:extLst>
          </p:cNvPr>
          <p:cNvSpPr/>
          <p:nvPr/>
        </p:nvSpPr>
        <p:spPr>
          <a:xfrm>
            <a:off x="301786" y="2967335"/>
            <a:ext cx="11588429"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a:ln/>
                <a:solidFill>
                  <a:schemeClr val="accent3"/>
                </a:solidFill>
                <a:effectLst/>
              </a:rPr>
              <a:t>La participación e implicación </a:t>
            </a:r>
          </a:p>
          <a:p>
            <a:pPr algn="ctr"/>
            <a:r>
              <a:rPr lang="es-ES" sz="5400" b="1" cap="none" spc="0" dirty="0">
                <a:ln/>
                <a:solidFill>
                  <a:schemeClr val="accent3"/>
                </a:solidFill>
                <a:effectLst/>
              </a:rPr>
              <a:t>de toda la comunidad educativa.</a:t>
            </a:r>
          </a:p>
        </p:txBody>
      </p:sp>
    </p:spTree>
    <p:extLst>
      <p:ext uri="{BB962C8B-B14F-4D97-AF65-F5344CB8AC3E}">
        <p14:creationId xmlns:p14="http://schemas.microsoft.com/office/powerpoint/2010/main" val="2432213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E62E9C-7DED-462C-BA2F-28201185EF97}"/>
              </a:ext>
            </a:extLst>
          </p:cNvPr>
          <p:cNvSpPr>
            <a:spLocks noGrp="1"/>
          </p:cNvSpPr>
          <p:nvPr>
            <p:ph idx="1"/>
          </p:nvPr>
        </p:nvSpPr>
        <p:spPr>
          <a:xfrm>
            <a:off x="2390429" y="1099930"/>
            <a:ext cx="8915400" cy="3777622"/>
          </a:xfrm>
        </p:spPr>
        <p:txBody>
          <a:bodyPr>
            <a:noAutofit/>
          </a:bodyPr>
          <a:lstStyle/>
          <a:p>
            <a:pPr algn="just">
              <a:lnSpc>
                <a:spcPct val="150000"/>
              </a:lnSpc>
            </a:pPr>
            <a:r>
              <a:rPr lang="es-ES" sz="2400" dirty="0">
                <a:solidFill>
                  <a:srgbClr val="000000"/>
                </a:solidFill>
                <a:latin typeface="Arial" panose="020B0604020202020204" pitchFamily="34" charset="0"/>
              </a:rPr>
              <a:t>Es necesaria una adecuada coordinación entre los docentes sobre las estrategias metodológicas y didácticas que se utilicen. Los equipos educativos deben plantearse una reflexión común y compartida sobre la eficacia de las diferentes propuestas metodológicas con criterios comunes y consensuados. Esta coordinación y la existencia de estrategias conexionadas permiten abordar con rigor el tratamiento integrado de las competencias y progresar hacia una construcción colaborativa del conocimiento. </a:t>
            </a:r>
            <a:endParaRPr lang="es-ES" sz="2400" dirty="0"/>
          </a:p>
        </p:txBody>
      </p:sp>
    </p:spTree>
    <p:extLst>
      <p:ext uri="{BB962C8B-B14F-4D97-AF65-F5344CB8AC3E}">
        <p14:creationId xmlns:p14="http://schemas.microsoft.com/office/powerpoint/2010/main" val="7066588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A79D6F-9643-4EC3-A52C-D467971FBE8A}"/>
              </a:ext>
            </a:extLst>
          </p:cNvPr>
          <p:cNvSpPr>
            <a:spLocks noGrp="1"/>
          </p:cNvSpPr>
          <p:nvPr>
            <p:ph type="title"/>
          </p:nvPr>
        </p:nvSpPr>
        <p:spPr/>
        <p:txBody>
          <a:bodyPr/>
          <a:lstStyle/>
          <a:p>
            <a:pPr algn="ctr"/>
            <a:r>
              <a:rPr lang="es-ES" dirty="0"/>
              <a:t>REFLEXIONAMOS Y SACAMOS CONCLUSIONES</a:t>
            </a:r>
          </a:p>
        </p:txBody>
      </p:sp>
      <p:sp>
        <p:nvSpPr>
          <p:cNvPr id="3" name="Marcador de contenido 2">
            <a:extLst>
              <a:ext uri="{FF2B5EF4-FFF2-40B4-BE49-F238E27FC236}">
                <a16:creationId xmlns:a16="http://schemas.microsoft.com/office/drawing/2014/main" id="{52BAE062-A23F-436E-BFBC-FB9E604FBBD5}"/>
              </a:ext>
            </a:extLst>
          </p:cNvPr>
          <p:cNvSpPr>
            <a:spLocks noGrp="1"/>
          </p:cNvSpPr>
          <p:nvPr>
            <p:ph idx="1"/>
          </p:nvPr>
        </p:nvSpPr>
        <p:spPr/>
        <p:txBody>
          <a:bodyPr>
            <a:normAutofit/>
          </a:bodyPr>
          <a:lstStyle/>
          <a:p>
            <a:r>
              <a:rPr lang="es-ES" sz="2400" dirty="0">
                <a:latin typeface="Calibri" panose="020F0502020204030204" pitchFamily="34" charset="0"/>
                <a:ea typeface="Times New Roman" panose="02020603050405020304" pitchFamily="18" charset="0"/>
              </a:rPr>
              <a:t>¿Qué implica para el centro trabajar por competencias clave?</a:t>
            </a:r>
          </a:p>
          <a:p>
            <a:r>
              <a:rPr lang="es-ES" sz="2400" dirty="0">
                <a:latin typeface="Calibri" panose="020F0502020204030204" pitchFamily="34" charset="0"/>
                <a:ea typeface="Times New Roman" panose="02020603050405020304" pitchFamily="18" charset="0"/>
              </a:rPr>
              <a:t>¿Cómo repercute en el aula trabajar por competencias clave?</a:t>
            </a:r>
          </a:p>
          <a:p>
            <a:pPr algn="just"/>
            <a:r>
              <a:rPr lang="es-ES" sz="2400" dirty="0">
                <a:latin typeface="Calibri" panose="020F0502020204030204" pitchFamily="34" charset="0"/>
                <a:ea typeface="Times New Roman" panose="02020603050405020304" pitchFamily="18" charset="0"/>
              </a:rPr>
              <a:t>implicaciones que me supone como docente conocer el estado actual del centro, la revisión de la nueva estructura curricular, etc., así como lo que ello puede aportar para la mejora de la calidad de la enseñanza, en su caso.</a:t>
            </a:r>
          </a:p>
          <a:p>
            <a:pPr algn="just"/>
            <a:r>
              <a:rPr lang="es-ES" sz="2400" dirty="0">
                <a:latin typeface="Calibri" panose="020F0502020204030204" pitchFamily="34" charset="0"/>
              </a:rPr>
              <a:t>Asumo responsabilidades.</a:t>
            </a:r>
            <a:endParaRPr lang="es-ES" sz="2400" dirty="0"/>
          </a:p>
        </p:txBody>
      </p:sp>
    </p:spTree>
    <p:extLst>
      <p:ext uri="{BB962C8B-B14F-4D97-AF65-F5344CB8AC3E}">
        <p14:creationId xmlns:p14="http://schemas.microsoft.com/office/powerpoint/2010/main" val="160432368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2_Espiral">
  <a:themeElements>
    <a:clrScheme name="Espiral">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5.xml><?xml version="1.0" encoding="utf-8"?>
<a:theme xmlns:a="http://schemas.openxmlformats.org/drawingml/2006/main" name="3_Espiral">
  <a:themeElements>
    <a:clrScheme name="Espiral">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213</TotalTime>
  <Words>469</Words>
  <Application>Microsoft Office PowerPoint</Application>
  <PresentationFormat>Panorámica</PresentationFormat>
  <Paragraphs>37</Paragraphs>
  <Slides>9</Slides>
  <Notes>0</Notes>
  <HiddenSlides>0</HiddenSlides>
  <MMClips>0</MMClips>
  <ScaleCrop>false</ScaleCrop>
  <HeadingPairs>
    <vt:vector size="6" baseType="variant">
      <vt:variant>
        <vt:lpstr>Fuentes usadas</vt:lpstr>
      </vt:variant>
      <vt:variant>
        <vt:i4>5</vt:i4>
      </vt:variant>
      <vt:variant>
        <vt:lpstr>Tema</vt:lpstr>
      </vt:variant>
      <vt:variant>
        <vt:i4>5</vt:i4>
      </vt:variant>
      <vt:variant>
        <vt:lpstr>Títulos de diapositiva</vt:lpstr>
      </vt:variant>
      <vt:variant>
        <vt:i4>9</vt:i4>
      </vt:variant>
    </vt:vector>
  </HeadingPairs>
  <TitlesOfParts>
    <vt:vector size="19" baseType="lpstr">
      <vt:lpstr>Arial</vt:lpstr>
      <vt:lpstr>Calibri</vt:lpstr>
      <vt:lpstr>Century Gothic</vt:lpstr>
      <vt:lpstr>Gill Sans MT</vt:lpstr>
      <vt:lpstr>Wingdings 3</vt:lpstr>
      <vt:lpstr>Espiral</vt:lpstr>
      <vt:lpstr>1_Espiral</vt:lpstr>
      <vt:lpstr>Paquete</vt:lpstr>
      <vt:lpstr>2_Espiral</vt:lpstr>
      <vt:lpstr>3_Espiral</vt:lpstr>
      <vt:lpstr>Presentación de PowerPoint</vt:lpstr>
      <vt:lpstr>¿qué son las  competencias clave?</vt:lpstr>
      <vt:lpstr>Para entendernos:</vt:lpstr>
      <vt:lpstr>Presentación de PowerPoint</vt:lpstr>
      <vt:lpstr>Carácter integrador de las competencias</vt:lpstr>
      <vt:lpstr>Presentación de PowerPoint</vt:lpstr>
      <vt:lpstr>Y…</vt:lpstr>
      <vt:lpstr>Presentación de PowerPoint</vt:lpstr>
      <vt:lpstr>REFLEXIONAMOS Y SACAMOS 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Isabel Carrera</dc:creator>
  <cp:lastModifiedBy>Maria Isabel Carrera</cp:lastModifiedBy>
  <cp:revision>28</cp:revision>
  <dcterms:created xsi:type="dcterms:W3CDTF">2019-11-24T09:18:33Z</dcterms:created>
  <dcterms:modified xsi:type="dcterms:W3CDTF">2019-11-24T20:00:27Z</dcterms:modified>
</cp:coreProperties>
</file>