
<file path=[Content_Types].xml><?xml version="1.0" encoding="utf-8"?>
<Types xmlns="http://schemas.openxmlformats.org/package/2006/content-types">
  <Default Extension="xml" ContentType="application/xml"/>
  <Default Extension="jpeg" ContentType="image/jpeg"/>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compatMode="1" strictFirstAndLastChars="0" saveSubsetFonts="1">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GB"/>
    </a:defPPr>
    <a:lvl1pPr algn="l" defTabSz="449263" rtl="0" fontAlgn="base">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1pPr>
    <a:lvl2pPr marL="742950" indent="-285750" algn="l" defTabSz="449263" rtl="0" fontAlgn="base">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2pPr>
    <a:lvl3pPr marL="1143000" indent="-228600" algn="l" defTabSz="449263" rtl="0" fontAlgn="base">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3pPr>
    <a:lvl4pPr marL="1600200" indent="-228600" algn="l" defTabSz="449263" rtl="0" fontAlgn="base">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4pPr>
    <a:lvl5pPr marL="2057400" indent="-228600" algn="l" defTabSz="449263" rtl="0" fontAlgn="base">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5pPr>
    <a:lvl6pPr marL="2286000" algn="l" defTabSz="914400" rtl="0" eaLnBrk="1" latinLnBrk="0" hangingPunct="1">
      <a:defRPr sz="2400" kern="1200">
        <a:solidFill>
          <a:schemeClr val="bg1"/>
        </a:solidFill>
        <a:latin typeface="Times New Roman" charset="0"/>
        <a:ea typeface="+mn-ea"/>
        <a:cs typeface="+mn-cs"/>
      </a:defRPr>
    </a:lvl6pPr>
    <a:lvl7pPr marL="2743200" algn="l" defTabSz="914400" rtl="0" eaLnBrk="1" latinLnBrk="0" hangingPunct="1">
      <a:defRPr sz="2400" kern="1200">
        <a:solidFill>
          <a:schemeClr val="bg1"/>
        </a:solidFill>
        <a:latin typeface="Times New Roman" charset="0"/>
        <a:ea typeface="+mn-ea"/>
        <a:cs typeface="+mn-cs"/>
      </a:defRPr>
    </a:lvl7pPr>
    <a:lvl8pPr marL="3200400" algn="l" defTabSz="914400" rtl="0" eaLnBrk="1" latinLnBrk="0" hangingPunct="1">
      <a:defRPr sz="2400" kern="1200">
        <a:solidFill>
          <a:schemeClr val="bg1"/>
        </a:solidFill>
        <a:latin typeface="Times New Roman" charset="0"/>
        <a:ea typeface="+mn-ea"/>
        <a:cs typeface="+mn-cs"/>
      </a:defRPr>
    </a:lvl8pPr>
    <a:lvl9pPr marL="3657600" algn="l" defTabSz="914400" rtl="0" eaLnBrk="1" latinLnBrk="0" hangingPunct="1">
      <a:defRPr sz="2400" kern="1200">
        <a:solidFill>
          <a:schemeClr val="bg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74"/>
  </p:normalViewPr>
  <p:slideViewPr>
    <p:cSldViewPr>
      <p:cViewPr varScale="1">
        <p:scale>
          <a:sx n="124" d="100"/>
          <a:sy n="124" d="100"/>
        </p:scale>
        <p:origin x="1824" y="16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858000" cy="9144000"/>
          </a:xfrm>
          <a:prstGeom prst="roundRect">
            <a:avLst>
              <a:gd name="adj" fmla="val 23"/>
            </a:avLst>
          </a:prstGeom>
          <a:solidFill>
            <a:srgbClr val="FFFFFF"/>
          </a:solidFill>
          <a:ln w="9360" cap="sq">
            <a:noFill/>
            <a:miter lim="800000"/>
            <a:headEnd/>
            <a:tailEnd/>
          </a:ln>
          <a:effectLst/>
        </p:spPr>
        <p:txBody>
          <a:bodyPr wrap="none" anchor="ctr"/>
          <a:lstStyle/>
          <a:p>
            <a:pPr>
              <a:buFont typeface="Times New Roman" pitchFamily="16" charset="0"/>
              <a:buNone/>
              <a:defRPr/>
            </a:pPr>
            <a:endParaRPr lang="es-ES">
              <a:latin typeface="Times New Roman" pitchFamily="16" charset="0"/>
            </a:endParaRPr>
          </a:p>
        </p:txBody>
      </p:sp>
      <p:sp>
        <p:nvSpPr>
          <p:cNvPr id="15363" name="Rectangle 2"/>
          <p:cNvSpPr>
            <a:spLocks noGrp="1" noChangeArrowheads="1"/>
          </p:cNvSpPr>
          <p:nvPr>
            <p:ph type="sldImg"/>
          </p:nvPr>
        </p:nvSpPr>
        <p:spPr bwMode="auto">
          <a:xfrm>
            <a:off x="-11798300" y="-11796713"/>
            <a:ext cx="11796712" cy="12490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FAA26D3D-D897-4be2-8F04-BA451C77F1D7}">
              <ma14:placeholderFlag xmlns:ma14="http://schemas.microsoft.com/office/mac/drawingml/2011/main" val="1"/>
            </a:ext>
          </a:extLst>
        </p:spPr>
      </p:sp>
      <p:sp>
        <p:nvSpPr>
          <p:cNvPr id="2051" name="Rectangle 3"/>
          <p:cNvSpPr>
            <a:spLocks noGrp="1" noChangeArrowheads="1"/>
          </p:cNvSpPr>
          <p:nvPr>
            <p:ph type="body"/>
          </p:nvPr>
        </p:nvSpPr>
        <p:spPr bwMode="auto">
          <a:xfrm>
            <a:off x="685800" y="4343400"/>
            <a:ext cx="5483225" cy="4111625"/>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p>
            <a:pPr lvl="0"/>
            <a:endParaRPr lang="es-ES" noProof="0" smtClean="0"/>
          </a:p>
        </p:txBody>
      </p:sp>
    </p:spTree>
    <p:extLst>
      <p:ext uri="{BB962C8B-B14F-4D97-AF65-F5344CB8AC3E}">
        <p14:creationId xmlns:p14="http://schemas.microsoft.com/office/powerpoint/2010/main" val="230270371"/>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1"/>
          <p:cNvSpPr txBox="1">
            <a:spLocks noChangeArrowheads="1" noTextEdit="1"/>
          </p:cNvSpPr>
          <p:nvPr>
            <p:ph type="sldImg"/>
          </p:nvPr>
        </p:nvSpPr>
        <p:spPr>
          <a:xfrm>
            <a:off x="1143000" y="695325"/>
            <a:ext cx="4572000" cy="3429000"/>
          </a:xfrm>
          <a:solidFill>
            <a:srgbClr val="FFFFFF"/>
          </a:solidFill>
          <a:ln>
            <a:solidFill>
              <a:srgbClr val="000000"/>
            </a:solidFill>
            <a:miter lim="800000"/>
            <a:headEnd/>
            <a:tailEnd/>
          </a:ln>
        </p:spPr>
      </p:sp>
      <p:sp>
        <p:nvSpPr>
          <p:cNvPr id="16387" name="Rectangle 2"/>
          <p:cNvSpPr txBox="1">
            <a:spLocks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FAA26D3D-D897-4be2-8F04-BA451C77F1D7}">
              <ma14:placeholderFlag xmlns:ma14="http://schemas.microsoft.com/office/mac/drawingml/2011/main" val="1"/>
            </a:ext>
          </a:extLst>
        </p:spPr>
        <p:txBody>
          <a:bodyPr wrap="none" anchor="ctr"/>
          <a:lstStyle/>
          <a:p>
            <a:endParaRPr lang="es-ES" altLang="es-ES_tradnl">
              <a:latin typeface="Times New Roman" charset="0"/>
            </a:endParaRPr>
          </a:p>
        </p:txBody>
      </p:sp>
    </p:spTree>
    <p:extLst>
      <p:ext uri="{BB962C8B-B14F-4D97-AF65-F5344CB8AC3E}">
        <p14:creationId xmlns:p14="http://schemas.microsoft.com/office/powerpoint/2010/main" val="3885935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1"/>
          <p:cNvSpPr txBox="1">
            <a:spLocks noChangeArrowheads="1" noTextEdit="1"/>
          </p:cNvSpPr>
          <p:nvPr>
            <p:ph type="sldImg"/>
          </p:nvPr>
        </p:nvSpPr>
        <p:spPr>
          <a:xfrm>
            <a:off x="1143000" y="695325"/>
            <a:ext cx="4572000" cy="3429000"/>
          </a:xfrm>
          <a:solidFill>
            <a:srgbClr val="FFFFFF"/>
          </a:solidFill>
          <a:ln>
            <a:solidFill>
              <a:srgbClr val="000000"/>
            </a:solidFill>
            <a:miter lim="800000"/>
            <a:headEnd/>
            <a:tailEnd/>
          </a:ln>
        </p:spPr>
      </p:sp>
      <p:sp>
        <p:nvSpPr>
          <p:cNvPr id="25603" name="Rectangle 2"/>
          <p:cNvSpPr txBox="1">
            <a:spLocks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FAA26D3D-D897-4be2-8F04-BA451C77F1D7}">
              <ma14:placeholderFlag xmlns:ma14="http://schemas.microsoft.com/office/mac/drawingml/2011/main" val="1"/>
            </a:ext>
          </a:extLst>
        </p:spPr>
        <p:txBody>
          <a:bodyPr wrap="none" anchor="ctr"/>
          <a:lstStyle/>
          <a:p>
            <a:endParaRPr lang="es-ES" altLang="es-ES_tradnl">
              <a:latin typeface="Times New Roman" charset="0"/>
            </a:endParaRPr>
          </a:p>
        </p:txBody>
      </p:sp>
    </p:spTree>
    <p:extLst>
      <p:ext uri="{BB962C8B-B14F-4D97-AF65-F5344CB8AC3E}">
        <p14:creationId xmlns:p14="http://schemas.microsoft.com/office/powerpoint/2010/main" val="19743079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Rectangle 1"/>
          <p:cNvSpPr txBox="1">
            <a:spLocks noChangeArrowheads="1" noTextEdit="1"/>
          </p:cNvSpPr>
          <p:nvPr>
            <p:ph type="sldImg"/>
          </p:nvPr>
        </p:nvSpPr>
        <p:spPr>
          <a:xfrm>
            <a:off x="1143000" y="695325"/>
            <a:ext cx="4572000" cy="3429000"/>
          </a:xfrm>
          <a:solidFill>
            <a:srgbClr val="FFFFFF"/>
          </a:solidFill>
          <a:ln>
            <a:solidFill>
              <a:srgbClr val="000000"/>
            </a:solidFill>
            <a:miter lim="800000"/>
            <a:headEnd/>
            <a:tailEnd/>
          </a:ln>
        </p:spPr>
      </p:sp>
      <p:sp>
        <p:nvSpPr>
          <p:cNvPr id="26627" name="Rectangle 2"/>
          <p:cNvSpPr txBox="1">
            <a:spLocks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FAA26D3D-D897-4be2-8F04-BA451C77F1D7}">
              <ma14:placeholderFlag xmlns:ma14="http://schemas.microsoft.com/office/mac/drawingml/2011/main" val="1"/>
            </a:ext>
          </a:extLst>
        </p:spPr>
        <p:txBody>
          <a:bodyPr wrap="none" anchor="ctr"/>
          <a:lstStyle/>
          <a:p>
            <a:endParaRPr lang="es-ES" altLang="es-ES_tradnl">
              <a:latin typeface="Times New Roman" charset="0"/>
            </a:endParaRPr>
          </a:p>
        </p:txBody>
      </p:sp>
    </p:spTree>
    <p:extLst>
      <p:ext uri="{BB962C8B-B14F-4D97-AF65-F5344CB8AC3E}">
        <p14:creationId xmlns:p14="http://schemas.microsoft.com/office/powerpoint/2010/main" val="14234824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Rectangle 1"/>
          <p:cNvSpPr txBox="1">
            <a:spLocks noChangeArrowheads="1" noTextEdit="1"/>
          </p:cNvSpPr>
          <p:nvPr>
            <p:ph type="sldImg"/>
          </p:nvPr>
        </p:nvSpPr>
        <p:spPr>
          <a:xfrm>
            <a:off x="1143000" y="695325"/>
            <a:ext cx="4572000" cy="3429000"/>
          </a:xfrm>
          <a:solidFill>
            <a:srgbClr val="FFFFFF"/>
          </a:solidFill>
          <a:ln>
            <a:solidFill>
              <a:srgbClr val="000000"/>
            </a:solidFill>
            <a:miter lim="800000"/>
            <a:headEnd/>
            <a:tailEnd/>
          </a:ln>
        </p:spPr>
      </p:sp>
      <p:sp>
        <p:nvSpPr>
          <p:cNvPr id="27651" name="Rectangle 2"/>
          <p:cNvSpPr txBox="1">
            <a:spLocks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FAA26D3D-D897-4be2-8F04-BA451C77F1D7}">
              <ma14:placeholderFlag xmlns:ma14="http://schemas.microsoft.com/office/mac/drawingml/2011/main" val="1"/>
            </a:ext>
          </a:extLst>
        </p:spPr>
        <p:txBody>
          <a:bodyPr wrap="none" anchor="ctr"/>
          <a:lstStyle/>
          <a:p>
            <a:endParaRPr lang="es-ES" altLang="es-ES_tradnl">
              <a:latin typeface="Times New Roman" charset="0"/>
            </a:endParaRPr>
          </a:p>
        </p:txBody>
      </p:sp>
    </p:spTree>
    <p:extLst>
      <p:ext uri="{BB962C8B-B14F-4D97-AF65-F5344CB8AC3E}">
        <p14:creationId xmlns:p14="http://schemas.microsoft.com/office/powerpoint/2010/main" val="15022978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1"/>
          <p:cNvSpPr txBox="1">
            <a:spLocks noChangeArrowheads="1" noTextEdit="1"/>
          </p:cNvSpPr>
          <p:nvPr>
            <p:ph type="sldImg"/>
          </p:nvPr>
        </p:nvSpPr>
        <p:spPr>
          <a:xfrm>
            <a:off x="1143000" y="695325"/>
            <a:ext cx="4572000" cy="3429000"/>
          </a:xfrm>
          <a:solidFill>
            <a:srgbClr val="FFFFFF"/>
          </a:solidFill>
          <a:ln>
            <a:solidFill>
              <a:srgbClr val="000000"/>
            </a:solidFill>
            <a:miter lim="800000"/>
            <a:headEnd/>
            <a:tailEnd/>
          </a:ln>
        </p:spPr>
      </p:sp>
      <p:sp>
        <p:nvSpPr>
          <p:cNvPr id="28675" name="Rectangle 2"/>
          <p:cNvSpPr txBox="1">
            <a:spLocks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FAA26D3D-D897-4be2-8F04-BA451C77F1D7}">
              <ma14:placeholderFlag xmlns:ma14="http://schemas.microsoft.com/office/mac/drawingml/2011/main" val="1"/>
            </a:ext>
          </a:extLst>
        </p:spPr>
        <p:txBody>
          <a:bodyPr wrap="none" anchor="ctr"/>
          <a:lstStyle/>
          <a:p>
            <a:endParaRPr lang="es-ES" altLang="es-ES_tradnl">
              <a:latin typeface="Times New Roman" charset="0"/>
            </a:endParaRPr>
          </a:p>
        </p:txBody>
      </p:sp>
    </p:spTree>
    <p:extLst>
      <p:ext uri="{BB962C8B-B14F-4D97-AF65-F5344CB8AC3E}">
        <p14:creationId xmlns:p14="http://schemas.microsoft.com/office/powerpoint/2010/main" val="11541389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Rectangle 1"/>
          <p:cNvSpPr txBox="1">
            <a:spLocks noChangeArrowheads="1" noTextEdit="1"/>
          </p:cNvSpPr>
          <p:nvPr>
            <p:ph type="sldImg"/>
          </p:nvPr>
        </p:nvSpPr>
        <p:spPr>
          <a:xfrm>
            <a:off x="1143000" y="695325"/>
            <a:ext cx="4572000" cy="3429000"/>
          </a:xfrm>
          <a:solidFill>
            <a:srgbClr val="FFFFFF"/>
          </a:solidFill>
          <a:ln>
            <a:solidFill>
              <a:srgbClr val="000000"/>
            </a:solidFill>
            <a:miter lim="800000"/>
            <a:headEnd/>
            <a:tailEnd/>
          </a:ln>
        </p:spPr>
      </p:sp>
      <p:sp>
        <p:nvSpPr>
          <p:cNvPr id="17411" name="Rectangle 2"/>
          <p:cNvSpPr txBox="1">
            <a:spLocks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FAA26D3D-D897-4be2-8F04-BA451C77F1D7}">
              <ma14:placeholderFlag xmlns:ma14="http://schemas.microsoft.com/office/mac/drawingml/2011/main" val="1"/>
            </a:ext>
          </a:extLst>
        </p:spPr>
        <p:txBody>
          <a:bodyPr wrap="none" anchor="ctr"/>
          <a:lstStyle/>
          <a:p>
            <a:endParaRPr lang="es-ES" altLang="es-ES_tradnl">
              <a:latin typeface="Times New Roman" charset="0"/>
            </a:endParaRPr>
          </a:p>
        </p:txBody>
      </p:sp>
    </p:spTree>
    <p:extLst>
      <p:ext uri="{BB962C8B-B14F-4D97-AF65-F5344CB8AC3E}">
        <p14:creationId xmlns:p14="http://schemas.microsoft.com/office/powerpoint/2010/main" val="5932343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1"/>
          <p:cNvSpPr txBox="1">
            <a:spLocks noChangeArrowheads="1" noTextEdit="1"/>
          </p:cNvSpPr>
          <p:nvPr>
            <p:ph type="sldImg"/>
          </p:nvPr>
        </p:nvSpPr>
        <p:spPr>
          <a:xfrm>
            <a:off x="1588" y="0"/>
            <a:ext cx="1587" cy="1588"/>
          </a:xfrm>
          <a:solidFill>
            <a:srgbClr val="FFFFFF"/>
          </a:solidFill>
          <a:ln>
            <a:solidFill>
              <a:srgbClr val="000000"/>
            </a:solidFill>
            <a:miter lim="800000"/>
            <a:headEnd/>
            <a:tailEnd/>
          </a:ln>
        </p:spPr>
      </p:sp>
      <p:sp>
        <p:nvSpPr>
          <p:cNvPr id="18435" name="Rectangle 2"/>
          <p:cNvSpPr txBox="1">
            <a:spLocks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FAA26D3D-D897-4be2-8F04-BA451C77F1D7}">
              <ma14:placeholderFlag xmlns:ma14="http://schemas.microsoft.com/office/mac/drawingml/2011/main" val="1"/>
            </a:ext>
          </a:extLst>
        </p:spPr>
        <p:txBody>
          <a:bodyPr wrap="none" anchor="ctr"/>
          <a:lstStyle/>
          <a:p>
            <a:endParaRPr lang="es-ES" altLang="es-ES_tradnl">
              <a:latin typeface="Times New Roman" charset="0"/>
            </a:endParaRPr>
          </a:p>
        </p:txBody>
      </p:sp>
    </p:spTree>
    <p:extLst>
      <p:ext uri="{BB962C8B-B14F-4D97-AF65-F5344CB8AC3E}">
        <p14:creationId xmlns:p14="http://schemas.microsoft.com/office/powerpoint/2010/main" val="18713705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1"/>
          <p:cNvSpPr txBox="1">
            <a:spLocks noChangeArrowheads="1" noTextEdit="1"/>
          </p:cNvSpPr>
          <p:nvPr>
            <p:ph type="sldImg"/>
          </p:nvPr>
        </p:nvSpPr>
        <p:spPr>
          <a:xfrm>
            <a:off x="1588" y="0"/>
            <a:ext cx="1587" cy="1588"/>
          </a:xfrm>
          <a:solidFill>
            <a:srgbClr val="FFFFFF"/>
          </a:solidFill>
          <a:ln>
            <a:solidFill>
              <a:srgbClr val="000000"/>
            </a:solidFill>
            <a:miter lim="800000"/>
            <a:headEnd/>
            <a:tailEnd/>
          </a:ln>
        </p:spPr>
      </p:sp>
      <p:sp>
        <p:nvSpPr>
          <p:cNvPr id="19459" name="Rectangle 2"/>
          <p:cNvSpPr txBox="1">
            <a:spLocks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FAA26D3D-D897-4be2-8F04-BA451C77F1D7}">
              <ma14:placeholderFlag xmlns:ma14="http://schemas.microsoft.com/office/mac/drawingml/2011/main" val="1"/>
            </a:ext>
          </a:extLst>
        </p:spPr>
        <p:txBody>
          <a:bodyPr wrap="none" anchor="ctr"/>
          <a:lstStyle/>
          <a:p>
            <a:endParaRPr lang="es-ES" altLang="es-ES_tradnl">
              <a:latin typeface="Times New Roman" charset="0"/>
            </a:endParaRPr>
          </a:p>
        </p:txBody>
      </p:sp>
    </p:spTree>
    <p:extLst>
      <p:ext uri="{BB962C8B-B14F-4D97-AF65-F5344CB8AC3E}">
        <p14:creationId xmlns:p14="http://schemas.microsoft.com/office/powerpoint/2010/main" val="799113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1"/>
          <p:cNvSpPr txBox="1">
            <a:spLocks noChangeArrowheads="1" noTextEdit="1"/>
          </p:cNvSpPr>
          <p:nvPr>
            <p:ph type="sldImg"/>
          </p:nvPr>
        </p:nvSpPr>
        <p:spPr>
          <a:xfrm>
            <a:off x="1143000" y="695325"/>
            <a:ext cx="4572000" cy="3429000"/>
          </a:xfrm>
          <a:solidFill>
            <a:srgbClr val="FFFFFF"/>
          </a:solidFill>
          <a:ln>
            <a:solidFill>
              <a:srgbClr val="000000"/>
            </a:solidFill>
            <a:miter lim="800000"/>
            <a:headEnd/>
            <a:tailEnd/>
          </a:ln>
        </p:spPr>
      </p:sp>
      <p:sp>
        <p:nvSpPr>
          <p:cNvPr id="20483" name="Rectangle 2"/>
          <p:cNvSpPr txBox="1">
            <a:spLocks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FAA26D3D-D897-4be2-8F04-BA451C77F1D7}">
              <ma14:placeholderFlag xmlns:ma14="http://schemas.microsoft.com/office/mac/drawingml/2011/main" val="1"/>
            </a:ext>
          </a:extLst>
        </p:spPr>
        <p:txBody>
          <a:bodyPr wrap="none" anchor="ctr"/>
          <a:lstStyle/>
          <a:p>
            <a:endParaRPr lang="es-ES" altLang="es-ES_tradnl">
              <a:latin typeface="Times New Roman" charset="0"/>
            </a:endParaRPr>
          </a:p>
        </p:txBody>
      </p:sp>
    </p:spTree>
    <p:extLst>
      <p:ext uri="{BB962C8B-B14F-4D97-AF65-F5344CB8AC3E}">
        <p14:creationId xmlns:p14="http://schemas.microsoft.com/office/powerpoint/2010/main" val="8923767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1"/>
          <p:cNvSpPr txBox="1">
            <a:spLocks noChangeArrowheads="1" noTextEdit="1"/>
          </p:cNvSpPr>
          <p:nvPr>
            <p:ph type="sldImg"/>
          </p:nvPr>
        </p:nvSpPr>
        <p:spPr>
          <a:xfrm>
            <a:off x="1143000" y="695325"/>
            <a:ext cx="4572000" cy="3429000"/>
          </a:xfrm>
          <a:solidFill>
            <a:srgbClr val="FFFFFF"/>
          </a:solidFill>
          <a:ln>
            <a:solidFill>
              <a:srgbClr val="000000"/>
            </a:solidFill>
            <a:miter lim="800000"/>
            <a:headEnd/>
            <a:tailEnd/>
          </a:ln>
        </p:spPr>
      </p:sp>
      <p:sp>
        <p:nvSpPr>
          <p:cNvPr id="21507" name="Rectangle 2"/>
          <p:cNvSpPr txBox="1">
            <a:spLocks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FAA26D3D-D897-4be2-8F04-BA451C77F1D7}">
              <ma14:placeholderFlag xmlns:ma14="http://schemas.microsoft.com/office/mac/drawingml/2011/main" val="1"/>
            </a:ext>
          </a:extLst>
        </p:spPr>
        <p:txBody>
          <a:bodyPr wrap="none" anchor="ctr"/>
          <a:lstStyle/>
          <a:p>
            <a:endParaRPr lang="es-ES" altLang="es-ES_tradnl">
              <a:latin typeface="Times New Roman" charset="0"/>
            </a:endParaRPr>
          </a:p>
        </p:txBody>
      </p:sp>
    </p:spTree>
    <p:extLst>
      <p:ext uri="{BB962C8B-B14F-4D97-AF65-F5344CB8AC3E}">
        <p14:creationId xmlns:p14="http://schemas.microsoft.com/office/powerpoint/2010/main" val="1495239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1"/>
          <p:cNvSpPr txBox="1">
            <a:spLocks noChangeArrowheads="1" noTextEdit="1"/>
          </p:cNvSpPr>
          <p:nvPr>
            <p:ph type="sldImg"/>
          </p:nvPr>
        </p:nvSpPr>
        <p:spPr>
          <a:xfrm>
            <a:off x="1143000" y="695325"/>
            <a:ext cx="4572000" cy="3429000"/>
          </a:xfrm>
          <a:solidFill>
            <a:srgbClr val="FFFFFF"/>
          </a:solidFill>
          <a:ln>
            <a:solidFill>
              <a:srgbClr val="000000"/>
            </a:solidFill>
            <a:miter lim="800000"/>
            <a:headEnd/>
            <a:tailEnd/>
          </a:ln>
        </p:spPr>
      </p:sp>
      <p:sp>
        <p:nvSpPr>
          <p:cNvPr id="22531" name="Rectangle 2"/>
          <p:cNvSpPr txBox="1">
            <a:spLocks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FAA26D3D-D897-4be2-8F04-BA451C77F1D7}">
              <ma14:placeholderFlag xmlns:ma14="http://schemas.microsoft.com/office/mac/drawingml/2011/main" val="1"/>
            </a:ext>
          </a:extLst>
        </p:spPr>
        <p:txBody>
          <a:bodyPr wrap="none" anchor="ctr"/>
          <a:lstStyle/>
          <a:p>
            <a:endParaRPr lang="es-ES" altLang="es-ES_tradnl">
              <a:latin typeface="Times New Roman" charset="0"/>
            </a:endParaRPr>
          </a:p>
        </p:txBody>
      </p:sp>
    </p:spTree>
    <p:extLst>
      <p:ext uri="{BB962C8B-B14F-4D97-AF65-F5344CB8AC3E}">
        <p14:creationId xmlns:p14="http://schemas.microsoft.com/office/powerpoint/2010/main" val="4923371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Rectangle 1"/>
          <p:cNvSpPr txBox="1">
            <a:spLocks noChangeArrowheads="1" noTextEdit="1"/>
          </p:cNvSpPr>
          <p:nvPr>
            <p:ph type="sldImg"/>
          </p:nvPr>
        </p:nvSpPr>
        <p:spPr>
          <a:xfrm>
            <a:off x="1143000" y="695325"/>
            <a:ext cx="4572000" cy="3429000"/>
          </a:xfrm>
          <a:solidFill>
            <a:srgbClr val="FFFFFF"/>
          </a:solidFill>
          <a:ln>
            <a:solidFill>
              <a:srgbClr val="000000"/>
            </a:solidFill>
            <a:miter lim="800000"/>
            <a:headEnd/>
            <a:tailEnd/>
          </a:ln>
        </p:spPr>
      </p:sp>
      <p:sp>
        <p:nvSpPr>
          <p:cNvPr id="23555" name="Rectangle 2"/>
          <p:cNvSpPr txBox="1">
            <a:spLocks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FAA26D3D-D897-4be2-8F04-BA451C77F1D7}">
              <ma14:placeholderFlag xmlns:ma14="http://schemas.microsoft.com/office/mac/drawingml/2011/main" val="1"/>
            </a:ext>
          </a:extLst>
        </p:spPr>
        <p:txBody>
          <a:bodyPr wrap="none" anchor="ctr"/>
          <a:lstStyle/>
          <a:p>
            <a:endParaRPr lang="es-ES" altLang="es-ES_tradnl">
              <a:latin typeface="Times New Roman" charset="0"/>
            </a:endParaRPr>
          </a:p>
        </p:txBody>
      </p:sp>
    </p:spTree>
    <p:extLst>
      <p:ext uri="{BB962C8B-B14F-4D97-AF65-F5344CB8AC3E}">
        <p14:creationId xmlns:p14="http://schemas.microsoft.com/office/powerpoint/2010/main" val="4554335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1"/>
          <p:cNvSpPr txBox="1">
            <a:spLocks noChangeArrowheads="1" noTextEdit="1"/>
          </p:cNvSpPr>
          <p:nvPr>
            <p:ph type="sldImg"/>
          </p:nvPr>
        </p:nvSpPr>
        <p:spPr>
          <a:xfrm>
            <a:off x="1143000" y="695325"/>
            <a:ext cx="4572000" cy="3429000"/>
          </a:xfrm>
          <a:solidFill>
            <a:srgbClr val="FFFFFF"/>
          </a:solidFill>
          <a:ln>
            <a:solidFill>
              <a:srgbClr val="000000"/>
            </a:solidFill>
            <a:miter lim="800000"/>
            <a:headEnd/>
            <a:tailEnd/>
          </a:ln>
        </p:spPr>
      </p:sp>
      <p:sp>
        <p:nvSpPr>
          <p:cNvPr id="24579" name="Rectangle 2"/>
          <p:cNvSpPr txBox="1">
            <a:spLocks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FAA26D3D-D897-4be2-8F04-BA451C77F1D7}">
              <ma14:placeholderFlag xmlns:ma14="http://schemas.microsoft.com/office/mac/drawingml/2011/main" val="1"/>
            </a:ext>
          </a:extLst>
        </p:spPr>
        <p:txBody>
          <a:bodyPr wrap="none" anchor="ctr"/>
          <a:lstStyle/>
          <a:p>
            <a:endParaRPr lang="es-ES" altLang="es-ES_tradnl">
              <a:latin typeface="Times New Roman" charset="0"/>
            </a:endParaRPr>
          </a:p>
        </p:txBody>
      </p:sp>
    </p:spTree>
    <p:extLst>
      <p:ext uri="{BB962C8B-B14F-4D97-AF65-F5344CB8AC3E}">
        <p14:creationId xmlns:p14="http://schemas.microsoft.com/office/powerpoint/2010/main" val="8395871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
        <p:nvSpPr>
          <p:cNvPr id="4" name="Rectangle 3"/>
          <p:cNvSpPr>
            <a:spLocks noGrp="1" noChangeArrowheads="1"/>
          </p:cNvSpPr>
          <p:nvPr>
            <p:ph type="dt" idx="10"/>
          </p:nvPr>
        </p:nvSpPr>
        <p:spPr>
          <a:ln/>
        </p:spPr>
        <p:txBody>
          <a:bodyPr/>
          <a:lstStyle>
            <a:lvl1pPr>
              <a:defRPr/>
            </a:lvl1pPr>
          </a:lstStyle>
          <a:p>
            <a:pPr>
              <a:defRPr/>
            </a:pPr>
            <a:endParaRPr lang="es-ES"/>
          </a:p>
        </p:txBody>
      </p:sp>
      <p:sp>
        <p:nvSpPr>
          <p:cNvPr id="5" name="Rectangle 4"/>
          <p:cNvSpPr>
            <a:spLocks noGrp="1" noChangeArrowheads="1"/>
          </p:cNvSpPr>
          <p:nvPr>
            <p:ph type="ftr" idx="11"/>
          </p:nvPr>
        </p:nvSpPr>
        <p:spPr>
          <a:ln/>
        </p:spPr>
        <p:txBody>
          <a:bodyPr/>
          <a:lstStyle>
            <a:lvl1pPr>
              <a:defRPr/>
            </a:lvl1pPr>
          </a:lstStyle>
          <a:p>
            <a:pPr>
              <a:defRPr/>
            </a:pPr>
            <a:endParaRPr lang="es-ES"/>
          </a:p>
        </p:txBody>
      </p:sp>
      <p:sp>
        <p:nvSpPr>
          <p:cNvPr id="6" name="Rectangle 5"/>
          <p:cNvSpPr>
            <a:spLocks noGrp="1" noChangeArrowheads="1"/>
          </p:cNvSpPr>
          <p:nvPr>
            <p:ph type="sldNum" idx="12"/>
          </p:nvPr>
        </p:nvSpPr>
        <p:spPr>
          <a:ln/>
        </p:spPr>
        <p:txBody>
          <a:bodyPr/>
          <a:lstStyle>
            <a:lvl1pPr>
              <a:defRPr/>
            </a:lvl1pPr>
          </a:lstStyle>
          <a:p>
            <a:fld id="{FA6BC42F-2727-B441-BCE7-69773C6856BF}" type="slidenum">
              <a:rPr lang="es-ES" altLang="es-ES_tradnl"/>
              <a:pPr/>
              <a:t>‹Nr.›</a:t>
            </a:fld>
            <a:endParaRPr lang="es-ES" altLang="es-ES_tradnl"/>
          </a:p>
        </p:txBody>
      </p:sp>
    </p:spTree>
    <p:extLst>
      <p:ext uri="{BB962C8B-B14F-4D97-AF65-F5344CB8AC3E}">
        <p14:creationId xmlns:p14="http://schemas.microsoft.com/office/powerpoint/2010/main" val="15406295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3"/>
          <p:cNvSpPr>
            <a:spLocks noGrp="1" noChangeArrowheads="1"/>
          </p:cNvSpPr>
          <p:nvPr>
            <p:ph type="dt" idx="10"/>
          </p:nvPr>
        </p:nvSpPr>
        <p:spPr>
          <a:ln/>
        </p:spPr>
        <p:txBody>
          <a:bodyPr/>
          <a:lstStyle>
            <a:lvl1pPr>
              <a:defRPr/>
            </a:lvl1pPr>
          </a:lstStyle>
          <a:p>
            <a:pPr>
              <a:defRPr/>
            </a:pPr>
            <a:endParaRPr lang="es-ES"/>
          </a:p>
        </p:txBody>
      </p:sp>
      <p:sp>
        <p:nvSpPr>
          <p:cNvPr id="5" name="Rectangle 4"/>
          <p:cNvSpPr>
            <a:spLocks noGrp="1" noChangeArrowheads="1"/>
          </p:cNvSpPr>
          <p:nvPr>
            <p:ph type="ftr" idx="11"/>
          </p:nvPr>
        </p:nvSpPr>
        <p:spPr>
          <a:ln/>
        </p:spPr>
        <p:txBody>
          <a:bodyPr/>
          <a:lstStyle>
            <a:lvl1pPr>
              <a:defRPr/>
            </a:lvl1pPr>
          </a:lstStyle>
          <a:p>
            <a:pPr>
              <a:defRPr/>
            </a:pPr>
            <a:endParaRPr lang="es-ES"/>
          </a:p>
        </p:txBody>
      </p:sp>
      <p:sp>
        <p:nvSpPr>
          <p:cNvPr id="6" name="Rectangle 5"/>
          <p:cNvSpPr>
            <a:spLocks noGrp="1" noChangeArrowheads="1"/>
          </p:cNvSpPr>
          <p:nvPr>
            <p:ph type="sldNum" idx="12"/>
          </p:nvPr>
        </p:nvSpPr>
        <p:spPr>
          <a:ln/>
        </p:spPr>
        <p:txBody>
          <a:bodyPr/>
          <a:lstStyle>
            <a:lvl1pPr>
              <a:defRPr/>
            </a:lvl1pPr>
          </a:lstStyle>
          <a:p>
            <a:fld id="{A475B8B3-7434-8940-B9B1-BEE751146AD5}" type="slidenum">
              <a:rPr lang="es-ES" altLang="es-ES_tradnl"/>
              <a:pPr/>
              <a:t>‹Nr.›</a:t>
            </a:fld>
            <a:endParaRPr lang="es-ES" altLang="es-ES_tradnl"/>
          </a:p>
        </p:txBody>
      </p:sp>
    </p:spTree>
    <p:extLst>
      <p:ext uri="{BB962C8B-B14F-4D97-AF65-F5344CB8AC3E}">
        <p14:creationId xmlns:p14="http://schemas.microsoft.com/office/powerpoint/2010/main" val="130946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13513" y="463550"/>
            <a:ext cx="1941512" cy="5751513"/>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685800" y="463550"/>
            <a:ext cx="5675313" cy="5751513"/>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3"/>
          <p:cNvSpPr>
            <a:spLocks noGrp="1" noChangeArrowheads="1"/>
          </p:cNvSpPr>
          <p:nvPr>
            <p:ph type="dt" idx="10"/>
          </p:nvPr>
        </p:nvSpPr>
        <p:spPr>
          <a:ln/>
        </p:spPr>
        <p:txBody>
          <a:bodyPr/>
          <a:lstStyle>
            <a:lvl1pPr>
              <a:defRPr/>
            </a:lvl1pPr>
          </a:lstStyle>
          <a:p>
            <a:pPr>
              <a:defRPr/>
            </a:pPr>
            <a:endParaRPr lang="es-ES"/>
          </a:p>
        </p:txBody>
      </p:sp>
      <p:sp>
        <p:nvSpPr>
          <p:cNvPr id="5" name="Rectangle 4"/>
          <p:cNvSpPr>
            <a:spLocks noGrp="1" noChangeArrowheads="1"/>
          </p:cNvSpPr>
          <p:nvPr>
            <p:ph type="ftr" idx="11"/>
          </p:nvPr>
        </p:nvSpPr>
        <p:spPr>
          <a:ln/>
        </p:spPr>
        <p:txBody>
          <a:bodyPr/>
          <a:lstStyle>
            <a:lvl1pPr>
              <a:defRPr/>
            </a:lvl1pPr>
          </a:lstStyle>
          <a:p>
            <a:pPr>
              <a:defRPr/>
            </a:pPr>
            <a:endParaRPr lang="es-ES"/>
          </a:p>
        </p:txBody>
      </p:sp>
      <p:sp>
        <p:nvSpPr>
          <p:cNvPr id="6" name="Rectangle 5"/>
          <p:cNvSpPr>
            <a:spLocks noGrp="1" noChangeArrowheads="1"/>
          </p:cNvSpPr>
          <p:nvPr>
            <p:ph type="sldNum" idx="12"/>
          </p:nvPr>
        </p:nvSpPr>
        <p:spPr>
          <a:ln/>
        </p:spPr>
        <p:txBody>
          <a:bodyPr/>
          <a:lstStyle>
            <a:lvl1pPr>
              <a:defRPr/>
            </a:lvl1pPr>
          </a:lstStyle>
          <a:p>
            <a:fld id="{027C47A2-6FC8-794F-83E0-249BE3CC92A8}" type="slidenum">
              <a:rPr lang="es-ES" altLang="es-ES_tradnl"/>
              <a:pPr/>
              <a:t>‹Nr.›</a:t>
            </a:fld>
            <a:endParaRPr lang="es-ES" altLang="es-ES_tradnl"/>
          </a:p>
        </p:txBody>
      </p:sp>
    </p:spTree>
    <p:extLst>
      <p:ext uri="{BB962C8B-B14F-4D97-AF65-F5344CB8AC3E}">
        <p14:creationId xmlns:p14="http://schemas.microsoft.com/office/powerpoint/2010/main" val="1788671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3"/>
          <p:cNvSpPr>
            <a:spLocks noGrp="1" noChangeArrowheads="1"/>
          </p:cNvSpPr>
          <p:nvPr>
            <p:ph type="dt" idx="10"/>
          </p:nvPr>
        </p:nvSpPr>
        <p:spPr>
          <a:ln/>
        </p:spPr>
        <p:txBody>
          <a:bodyPr/>
          <a:lstStyle>
            <a:lvl1pPr>
              <a:defRPr/>
            </a:lvl1pPr>
          </a:lstStyle>
          <a:p>
            <a:pPr>
              <a:defRPr/>
            </a:pPr>
            <a:endParaRPr lang="es-ES"/>
          </a:p>
        </p:txBody>
      </p:sp>
      <p:sp>
        <p:nvSpPr>
          <p:cNvPr id="5" name="Rectangle 4"/>
          <p:cNvSpPr>
            <a:spLocks noGrp="1" noChangeArrowheads="1"/>
          </p:cNvSpPr>
          <p:nvPr>
            <p:ph type="ftr" idx="11"/>
          </p:nvPr>
        </p:nvSpPr>
        <p:spPr>
          <a:ln/>
        </p:spPr>
        <p:txBody>
          <a:bodyPr/>
          <a:lstStyle>
            <a:lvl1pPr>
              <a:defRPr/>
            </a:lvl1pPr>
          </a:lstStyle>
          <a:p>
            <a:pPr>
              <a:defRPr/>
            </a:pPr>
            <a:endParaRPr lang="es-ES"/>
          </a:p>
        </p:txBody>
      </p:sp>
      <p:sp>
        <p:nvSpPr>
          <p:cNvPr id="6" name="Rectangle 5"/>
          <p:cNvSpPr>
            <a:spLocks noGrp="1" noChangeArrowheads="1"/>
          </p:cNvSpPr>
          <p:nvPr>
            <p:ph type="sldNum" idx="12"/>
          </p:nvPr>
        </p:nvSpPr>
        <p:spPr>
          <a:ln/>
        </p:spPr>
        <p:txBody>
          <a:bodyPr/>
          <a:lstStyle>
            <a:lvl1pPr>
              <a:defRPr/>
            </a:lvl1pPr>
          </a:lstStyle>
          <a:p>
            <a:fld id="{99D395C6-EEA0-5043-B981-82A7F72A12B1}" type="slidenum">
              <a:rPr lang="es-ES" altLang="es-ES_tradnl"/>
              <a:pPr/>
              <a:t>‹Nr.›</a:t>
            </a:fld>
            <a:endParaRPr lang="es-ES" altLang="es-ES_tradnl"/>
          </a:p>
        </p:txBody>
      </p:sp>
    </p:spTree>
    <p:extLst>
      <p:ext uri="{BB962C8B-B14F-4D97-AF65-F5344CB8AC3E}">
        <p14:creationId xmlns:p14="http://schemas.microsoft.com/office/powerpoint/2010/main" val="1150985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3"/>
          <p:cNvSpPr>
            <a:spLocks noGrp="1" noChangeArrowheads="1"/>
          </p:cNvSpPr>
          <p:nvPr>
            <p:ph type="dt" idx="10"/>
          </p:nvPr>
        </p:nvSpPr>
        <p:spPr>
          <a:ln/>
        </p:spPr>
        <p:txBody>
          <a:bodyPr/>
          <a:lstStyle>
            <a:lvl1pPr>
              <a:defRPr/>
            </a:lvl1pPr>
          </a:lstStyle>
          <a:p>
            <a:pPr>
              <a:defRPr/>
            </a:pPr>
            <a:endParaRPr lang="es-ES"/>
          </a:p>
        </p:txBody>
      </p:sp>
      <p:sp>
        <p:nvSpPr>
          <p:cNvPr id="5" name="Rectangle 4"/>
          <p:cNvSpPr>
            <a:spLocks noGrp="1" noChangeArrowheads="1"/>
          </p:cNvSpPr>
          <p:nvPr>
            <p:ph type="ftr" idx="11"/>
          </p:nvPr>
        </p:nvSpPr>
        <p:spPr>
          <a:ln/>
        </p:spPr>
        <p:txBody>
          <a:bodyPr/>
          <a:lstStyle>
            <a:lvl1pPr>
              <a:defRPr/>
            </a:lvl1pPr>
          </a:lstStyle>
          <a:p>
            <a:pPr>
              <a:defRPr/>
            </a:pPr>
            <a:endParaRPr lang="es-ES"/>
          </a:p>
        </p:txBody>
      </p:sp>
      <p:sp>
        <p:nvSpPr>
          <p:cNvPr id="6" name="Rectangle 5"/>
          <p:cNvSpPr>
            <a:spLocks noGrp="1" noChangeArrowheads="1"/>
          </p:cNvSpPr>
          <p:nvPr>
            <p:ph type="sldNum" idx="12"/>
          </p:nvPr>
        </p:nvSpPr>
        <p:spPr>
          <a:ln/>
        </p:spPr>
        <p:txBody>
          <a:bodyPr/>
          <a:lstStyle>
            <a:lvl1pPr>
              <a:defRPr/>
            </a:lvl1pPr>
          </a:lstStyle>
          <a:p>
            <a:fld id="{30A94A35-0A79-8741-A945-3D923B02D7A0}" type="slidenum">
              <a:rPr lang="es-ES" altLang="es-ES_tradnl"/>
              <a:pPr/>
              <a:t>‹Nr.›</a:t>
            </a:fld>
            <a:endParaRPr lang="es-ES" altLang="es-ES_tradnl"/>
          </a:p>
        </p:txBody>
      </p:sp>
    </p:spTree>
    <p:extLst>
      <p:ext uri="{BB962C8B-B14F-4D97-AF65-F5344CB8AC3E}">
        <p14:creationId xmlns:p14="http://schemas.microsoft.com/office/powerpoint/2010/main" val="81732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685800" y="1981200"/>
            <a:ext cx="3808413" cy="4233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6613" y="1981200"/>
            <a:ext cx="3808412" cy="4233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3"/>
          <p:cNvSpPr>
            <a:spLocks noGrp="1" noChangeArrowheads="1"/>
          </p:cNvSpPr>
          <p:nvPr>
            <p:ph type="dt" idx="10"/>
          </p:nvPr>
        </p:nvSpPr>
        <p:spPr>
          <a:ln/>
        </p:spPr>
        <p:txBody>
          <a:bodyPr/>
          <a:lstStyle>
            <a:lvl1pPr>
              <a:defRPr/>
            </a:lvl1pPr>
          </a:lstStyle>
          <a:p>
            <a:pPr>
              <a:defRPr/>
            </a:pPr>
            <a:endParaRPr lang="es-ES"/>
          </a:p>
        </p:txBody>
      </p:sp>
      <p:sp>
        <p:nvSpPr>
          <p:cNvPr id="6" name="Rectangle 4"/>
          <p:cNvSpPr>
            <a:spLocks noGrp="1" noChangeArrowheads="1"/>
          </p:cNvSpPr>
          <p:nvPr>
            <p:ph type="ftr" idx="11"/>
          </p:nvPr>
        </p:nvSpPr>
        <p:spPr>
          <a:ln/>
        </p:spPr>
        <p:txBody>
          <a:bodyPr/>
          <a:lstStyle>
            <a:lvl1pPr>
              <a:defRPr/>
            </a:lvl1pPr>
          </a:lstStyle>
          <a:p>
            <a:pPr>
              <a:defRPr/>
            </a:pPr>
            <a:endParaRPr lang="es-ES"/>
          </a:p>
        </p:txBody>
      </p:sp>
      <p:sp>
        <p:nvSpPr>
          <p:cNvPr id="7" name="Rectangle 5"/>
          <p:cNvSpPr>
            <a:spLocks noGrp="1" noChangeArrowheads="1"/>
          </p:cNvSpPr>
          <p:nvPr>
            <p:ph type="sldNum" idx="12"/>
          </p:nvPr>
        </p:nvSpPr>
        <p:spPr>
          <a:ln/>
        </p:spPr>
        <p:txBody>
          <a:bodyPr/>
          <a:lstStyle>
            <a:lvl1pPr>
              <a:defRPr/>
            </a:lvl1pPr>
          </a:lstStyle>
          <a:p>
            <a:fld id="{22D5052D-7181-7D44-8A81-53603DB4BA46}" type="slidenum">
              <a:rPr lang="es-ES" altLang="es-ES_tradnl"/>
              <a:pPr/>
              <a:t>‹Nr.›</a:t>
            </a:fld>
            <a:endParaRPr lang="es-ES" altLang="es-ES_tradnl"/>
          </a:p>
        </p:txBody>
      </p:sp>
    </p:spTree>
    <p:extLst>
      <p:ext uri="{BB962C8B-B14F-4D97-AF65-F5344CB8AC3E}">
        <p14:creationId xmlns:p14="http://schemas.microsoft.com/office/powerpoint/2010/main" val="1434278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3"/>
          <p:cNvSpPr>
            <a:spLocks noGrp="1" noChangeArrowheads="1"/>
          </p:cNvSpPr>
          <p:nvPr>
            <p:ph type="dt" idx="10"/>
          </p:nvPr>
        </p:nvSpPr>
        <p:spPr>
          <a:ln/>
        </p:spPr>
        <p:txBody>
          <a:bodyPr/>
          <a:lstStyle>
            <a:lvl1pPr>
              <a:defRPr/>
            </a:lvl1pPr>
          </a:lstStyle>
          <a:p>
            <a:pPr>
              <a:defRPr/>
            </a:pPr>
            <a:endParaRPr lang="es-ES"/>
          </a:p>
        </p:txBody>
      </p:sp>
      <p:sp>
        <p:nvSpPr>
          <p:cNvPr id="8" name="Rectangle 4"/>
          <p:cNvSpPr>
            <a:spLocks noGrp="1" noChangeArrowheads="1"/>
          </p:cNvSpPr>
          <p:nvPr>
            <p:ph type="ftr" idx="11"/>
          </p:nvPr>
        </p:nvSpPr>
        <p:spPr>
          <a:ln/>
        </p:spPr>
        <p:txBody>
          <a:bodyPr/>
          <a:lstStyle>
            <a:lvl1pPr>
              <a:defRPr/>
            </a:lvl1pPr>
          </a:lstStyle>
          <a:p>
            <a:pPr>
              <a:defRPr/>
            </a:pPr>
            <a:endParaRPr lang="es-ES"/>
          </a:p>
        </p:txBody>
      </p:sp>
      <p:sp>
        <p:nvSpPr>
          <p:cNvPr id="9" name="Rectangle 5"/>
          <p:cNvSpPr>
            <a:spLocks noGrp="1" noChangeArrowheads="1"/>
          </p:cNvSpPr>
          <p:nvPr>
            <p:ph type="sldNum" idx="12"/>
          </p:nvPr>
        </p:nvSpPr>
        <p:spPr>
          <a:ln/>
        </p:spPr>
        <p:txBody>
          <a:bodyPr/>
          <a:lstStyle>
            <a:lvl1pPr>
              <a:defRPr/>
            </a:lvl1pPr>
          </a:lstStyle>
          <a:p>
            <a:fld id="{AED547EF-4618-1746-A1DA-B6EACEA4646C}" type="slidenum">
              <a:rPr lang="es-ES" altLang="es-ES_tradnl"/>
              <a:pPr/>
              <a:t>‹Nr.›</a:t>
            </a:fld>
            <a:endParaRPr lang="es-ES" altLang="es-ES_tradnl"/>
          </a:p>
        </p:txBody>
      </p:sp>
    </p:spTree>
    <p:extLst>
      <p:ext uri="{BB962C8B-B14F-4D97-AF65-F5344CB8AC3E}">
        <p14:creationId xmlns:p14="http://schemas.microsoft.com/office/powerpoint/2010/main" val="418475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Rectangle 3"/>
          <p:cNvSpPr>
            <a:spLocks noGrp="1" noChangeArrowheads="1"/>
          </p:cNvSpPr>
          <p:nvPr>
            <p:ph type="dt" idx="10"/>
          </p:nvPr>
        </p:nvSpPr>
        <p:spPr>
          <a:ln/>
        </p:spPr>
        <p:txBody>
          <a:bodyPr/>
          <a:lstStyle>
            <a:lvl1pPr>
              <a:defRPr/>
            </a:lvl1pPr>
          </a:lstStyle>
          <a:p>
            <a:pPr>
              <a:defRPr/>
            </a:pPr>
            <a:endParaRPr lang="es-ES"/>
          </a:p>
        </p:txBody>
      </p:sp>
      <p:sp>
        <p:nvSpPr>
          <p:cNvPr id="4" name="Rectangle 4"/>
          <p:cNvSpPr>
            <a:spLocks noGrp="1" noChangeArrowheads="1"/>
          </p:cNvSpPr>
          <p:nvPr>
            <p:ph type="ftr" idx="11"/>
          </p:nvPr>
        </p:nvSpPr>
        <p:spPr>
          <a:ln/>
        </p:spPr>
        <p:txBody>
          <a:bodyPr/>
          <a:lstStyle>
            <a:lvl1pPr>
              <a:defRPr/>
            </a:lvl1pPr>
          </a:lstStyle>
          <a:p>
            <a:pPr>
              <a:defRPr/>
            </a:pPr>
            <a:endParaRPr lang="es-ES"/>
          </a:p>
        </p:txBody>
      </p:sp>
      <p:sp>
        <p:nvSpPr>
          <p:cNvPr id="5" name="Rectangle 5"/>
          <p:cNvSpPr>
            <a:spLocks noGrp="1" noChangeArrowheads="1"/>
          </p:cNvSpPr>
          <p:nvPr>
            <p:ph type="sldNum" idx="12"/>
          </p:nvPr>
        </p:nvSpPr>
        <p:spPr>
          <a:ln/>
        </p:spPr>
        <p:txBody>
          <a:bodyPr/>
          <a:lstStyle>
            <a:lvl1pPr>
              <a:defRPr/>
            </a:lvl1pPr>
          </a:lstStyle>
          <a:p>
            <a:fld id="{EE29283F-0061-974F-9F8C-02FC49D40F0F}" type="slidenum">
              <a:rPr lang="es-ES" altLang="es-ES_tradnl"/>
              <a:pPr/>
              <a:t>‹Nr.›</a:t>
            </a:fld>
            <a:endParaRPr lang="es-ES" altLang="es-ES_tradnl"/>
          </a:p>
        </p:txBody>
      </p:sp>
    </p:spTree>
    <p:extLst>
      <p:ext uri="{BB962C8B-B14F-4D97-AF65-F5344CB8AC3E}">
        <p14:creationId xmlns:p14="http://schemas.microsoft.com/office/powerpoint/2010/main" val="3146838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endParaRPr lang="es-ES"/>
          </a:p>
        </p:txBody>
      </p:sp>
      <p:sp>
        <p:nvSpPr>
          <p:cNvPr id="3" name="Rectangle 4"/>
          <p:cNvSpPr>
            <a:spLocks noGrp="1" noChangeArrowheads="1"/>
          </p:cNvSpPr>
          <p:nvPr>
            <p:ph type="ftr" idx="11"/>
          </p:nvPr>
        </p:nvSpPr>
        <p:spPr>
          <a:ln/>
        </p:spPr>
        <p:txBody>
          <a:bodyPr/>
          <a:lstStyle>
            <a:lvl1pPr>
              <a:defRPr/>
            </a:lvl1pPr>
          </a:lstStyle>
          <a:p>
            <a:pPr>
              <a:defRPr/>
            </a:pPr>
            <a:endParaRPr lang="es-ES"/>
          </a:p>
        </p:txBody>
      </p:sp>
      <p:sp>
        <p:nvSpPr>
          <p:cNvPr id="4" name="Rectangle 5"/>
          <p:cNvSpPr>
            <a:spLocks noGrp="1" noChangeArrowheads="1"/>
          </p:cNvSpPr>
          <p:nvPr>
            <p:ph type="sldNum" idx="12"/>
          </p:nvPr>
        </p:nvSpPr>
        <p:spPr>
          <a:ln/>
        </p:spPr>
        <p:txBody>
          <a:bodyPr/>
          <a:lstStyle>
            <a:lvl1pPr>
              <a:defRPr/>
            </a:lvl1pPr>
          </a:lstStyle>
          <a:p>
            <a:fld id="{0CA91E2C-42C5-0D40-A0E1-BDD19931502E}" type="slidenum">
              <a:rPr lang="es-ES" altLang="es-ES_tradnl"/>
              <a:pPr/>
              <a:t>‹Nr.›</a:t>
            </a:fld>
            <a:endParaRPr lang="es-ES" altLang="es-ES_tradnl"/>
          </a:p>
        </p:txBody>
      </p:sp>
    </p:spTree>
    <p:extLst>
      <p:ext uri="{BB962C8B-B14F-4D97-AF65-F5344CB8AC3E}">
        <p14:creationId xmlns:p14="http://schemas.microsoft.com/office/powerpoint/2010/main" val="1786425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3"/>
          <p:cNvSpPr>
            <a:spLocks noGrp="1" noChangeArrowheads="1"/>
          </p:cNvSpPr>
          <p:nvPr>
            <p:ph type="dt" idx="10"/>
          </p:nvPr>
        </p:nvSpPr>
        <p:spPr>
          <a:ln/>
        </p:spPr>
        <p:txBody>
          <a:bodyPr/>
          <a:lstStyle>
            <a:lvl1pPr>
              <a:defRPr/>
            </a:lvl1pPr>
          </a:lstStyle>
          <a:p>
            <a:pPr>
              <a:defRPr/>
            </a:pPr>
            <a:endParaRPr lang="es-ES"/>
          </a:p>
        </p:txBody>
      </p:sp>
      <p:sp>
        <p:nvSpPr>
          <p:cNvPr id="6" name="Rectangle 4"/>
          <p:cNvSpPr>
            <a:spLocks noGrp="1" noChangeArrowheads="1"/>
          </p:cNvSpPr>
          <p:nvPr>
            <p:ph type="ftr" idx="11"/>
          </p:nvPr>
        </p:nvSpPr>
        <p:spPr>
          <a:ln/>
        </p:spPr>
        <p:txBody>
          <a:bodyPr/>
          <a:lstStyle>
            <a:lvl1pPr>
              <a:defRPr/>
            </a:lvl1pPr>
          </a:lstStyle>
          <a:p>
            <a:pPr>
              <a:defRPr/>
            </a:pPr>
            <a:endParaRPr lang="es-ES"/>
          </a:p>
        </p:txBody>
      </p:sp>
      <p:sp>
        <p:nvSpPr>
          <p:cNvPr id="7" name="Rectangle 5"/>
          <p:cNvSpPr>
            <a:spLocks noGrp="1" noChangeArrowheads="1"/>
          </p:cNvSpPr>
          <p:nvPr>
            <p:ph type="sldNum" idx="12"/>
          </p:nvPr>
        </p:nvSpPr>
        <p:spPr>
          <a:ln/>
        </p:spPr>
        <p:txBody>
          <a:bodyPr/>
          <a:lstStyle>
            <a:lvl1pPr>
              <a:defRPr/>
            </a:lvl1pPr>
          </a:lstStyle>
          <a:p>
            <a:fld id="{EBFCEE37-4460-624E-9CE6-251528ACBC62}" type="slidenum">
              <a:rPr lang="es-ES" altLang="es-ES_tradnl"/>
              <a:pPr/>
              <a:t>‹Nr.›</a:t>
            </a:fld>
            <a:endParaRPr lang="es-ES" altLang="es-ES_tradnl"/>
          </a:p>
        </p:txBody>
      </p:sp>
    </p:spTree>
    <p:extLst>
      <p:ext uri="{BB962C8B-B14F-4D97-AF65-F5344CB8AC3E}">
        <p14:creationId xmlns:p14="http://schemas.microsoft.com/office/powerpoint/2010/main" val="484677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3"/>
          <p:cNvSpPr>
            <a:spLocks noGrp="1" noChangeArrowheads="1"/>
          </p:cNvSpPr>
          <p:nvPr>
            <p:ph type="dt" idx="10"/>
          </p:nvPr>
        </p:nvSpPr>
        <p:spPr>
          <a:ln/>
        </p:spPr>
        <p:txBody>
          <a:bodyPr/>
          <a:lstStyle>
            <a:lvl1pPr>
              <a:defRPr/>
            </a:lvl1pPr>
          </a:lstStyle>
          <a:p>
            <a:pPr>
              <a:defRPr/>
            </a:pPr>
            <a:endParaRPr lang="es-ES"/>
          </a:p>
        </p:txBody>
      </p:sp>
      <p:sp>
        <p:nvSpPr>
          <p:cNvPr id="6" name="Rectangle 4"/>
          <p:cNvSpPr>
            <a:spLocks noGrp="1" noChangeArrowheads="1"/>
          </p:cNvSpPr>
          <p:nvPr>
            <p:ph type="ftr" idx="11"/>
          </p:nvPr>
        </p:nvSpPr>
        <p:spPr>
          <a:ln/>
        </p:spPr>
        <p:txBody>
          <a:bodyPr/>
          <a:lstStyle>
            <a:lvl1pPr>
              <a:defRPr/>
            </a:lvl1pPr>
          </a:lstStyle>
          <a:p>
            <a:pPr>
              <a:defRPr/>
            </a:pPr>
            <a:endParaRPr lang="es-ES"/>
          </a:p>
        </p:txBody>
      </p:sp>
      <p:sp>
        <p:nvSpPr>
          <p:cNvPr id="7" name="Rectangle 5"/>
          <p:cNvSpPr>
            <a:spLocks noGrp="1" noChangeArrowheads="1"/>
          </p:cNvSpPr>
          <p:nvPr>
            <p:ph type="sldNum" idx="12"/>
          </p:nvPr>
        </p:nvSpPr>
        <p:spPr>
          <a:ln/>
        </p:spPr>
        <p:txBody>
          <a:bodyPr/>
          <a:lstStyle>
            <a:lvl1pPr>
              <a:defRPr/>
            </a:lvl1pPr>
          </a:lstStyle>
          <a:p>
            <a:fld id="{1F73ED21-AC37-6D4C-8408-9FB17B9E6B55}" type="slidenum">
              <a:rPr lang="es-ES" altLang="es-ES_tradnl"/>
              <a:pPr/>
              <a:t>‹Nr.›</a:t>
            </a:fld>
            <a:endParaRPr lang="es-ES" altLang="es-ES_tradnl"/>
          </a:p>
        </p:txBody>
      </p:sp>
    </p:spTree>
    <p:extLst>
      <p:ext uri="{BB962C8B-B14F-4D97-AF65-F5344CB8AC3E}">
        <p14:creationId xmlns:p14="http://schemas.microsoft.com/office/powerpoint/2010/main" val="57537037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685800" y="463550"/>
            <a:ext cx="7769225" cy="143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FAA26D3D-D897-4be2-8F04-BA451C77F1D7}">
              <ma14:placeholderFlag xmlns:ma14="http://schemas.microsoft.com/office/mac/drawingml/2011/main" val="1"/>
            </a:ext>
          </a:extLst>
        </p:spPr>
        <p:txBody>
          <a:bodyPr vert="horz" wrap="square" lIns="90000" tIns="46800" rIns="90000" bIns="46800" numCol="1" anchor="ctr" anchorCtr="0" compatLnSpc="1">
            <a:prstTxWarp prst="textNoShape">
              <a:avLst/>
            </a:prstTxWarp>
          </a:bodyPr>
          <a:lstStyle/>
          <a:p>
            <a:pPr lvl="0"/>
            <a:r>
              <a:rPr lang="en-GB" altLang="es-ES_tradnl"/>
              <a:t>Pulse para editar el formato del texto de título</a:t>
            </a:r>
          </a:p>
        </p:txBody>
      </p:sp>
      <p:sp>
        <p:nvSpPr>
          <p:cNvPr id="1027" name="Rectangle 2"/>
          <p:cNvSpPr>
            <a:spLocks noGrp="1" noChangeArrowheads="1"/>
          </p:cNvSpPr>
          <p:nvPr>
            <p:ph type="body" idx="1"/>
          </p:nvPr>
        </p:nvSpPr>
        <p:spPr bwMode="auto">
          <a:xfrm>
            <a:off x="685800" y="1981200"/>
            <a:ext cx="7769225" cy="423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FAA26D3D-D897-4be2-8F04-BA451C77F1D7}">
              <ma14:placeholderFlag xmlns:ma14="http://schemas.microsoft.com/office/mac/drawingml/2011/main" val="1"/>
            </a:ext>
          </a:extLst>
        </p:spPr>
        <p:txBody>
          <a:bodyPr vert="horz" wrap="square" lIns="90000" tIns="46800" rIns="90000" bIns="46800" numCol="1" anchor="t" anchorCtr="0" compatLnSpc="1">
            <a:prstTxWarp prst="textNoShape">
              <a:avLst/>
            </a:prstTxWarp>
          </a:bodyPr>
          <a:lstStyle/>
          <a:p>
            <a:pPr lvl="0"/>
            <a:r>
              <a:rPr lang="en-GB" altLang="es-ES_tradnl"/>
              <a:t>Pulse para editar los formatos del texto del esquema</a:t>
            </a:r>
          </a:p>
          <a:p>
            <a:pPr lvl="1"/>
            <a:r>
              <a:rPr lang="en-GB" altLang="es-ES_tradnl"/>
              <a:t>Segundo nivel del esquema</a:t>
            </a:r>
          </a:p>
          <a:p>
            <a:pPr lvl="2"/>
            <a:r>
              <a:rPr lang="en-GB" altLang="es-ES_tradnl"/>
              <a:t>Tercer nivel del esquema</a:t>
            </a:r>
          </a:p>
          <a:p>
            <a:pPr lvl="3"/>
            <a:r>
              <a:rPr lang="en-GB" altLang="es-ES_tradnl"/>
              <a:t>Cuarto nivel del esquema</a:t>
            </a:r>
          </a:p>
          <a:p>
            <a:pPr lvl="4"/>
            <a:r>
              <a:rPr lang="en-GB" altLang="es-ES_tradnl"/>
              <a:t>Quinto nivel del esquema</a:t>
            </a:r>
          </a:p>
          <a:p>
            <a:pPr lvl="4"/>
            <a:r>
              <a:rPr lang="en-GB" altLang="es-ES_tradnl"/>
              <a:t>Sexto nivel del esquema</a:t>
            </a:r>
          </a:p>
          <a:p>
            <a:pPr lvl="4"/>
            <a:r>
              <a:rPr lang="en-GB" altLang="es-ES_tradnl"/>
              <a:t>Séptimo nivel del esquema</a:t>
            </a:r>
          </a:p>
          <a:p>
            <a:pPr lvl="4"/>
            <a:r>
              <a:rPr lang="en-GB" altLang="es-ES_tradnl"/>
              <a:t>Octavo nivel del esquema</a:t>
            </a:r>
          </a:p>
          <a:p>
            <a:pPr lvl="4"/>
            <a:r>
              <a:rPr lang="en-GB" altLang="es-ES_tradnl"/>
              <a:t>Noveno nivel del esquema</a:t>
            </a:r>
          </a:p>
        </p:txBody>
      </p:sp>
      <p:sp>
        <p:nvSpPr>
          <p:cNvPr id="2" name="Rectangle 3"/>
          <p:cNvSpPr>
            <a:spLocks noGrp="1" noChangeArrowheads="1"/>
          </p:cNvSpPr>
          <p:nvPr>
            <p:ph type="dt"/>
          </p:nvPr>
        </p:nvSpPr>
        <p:spPr bwMode="auto">
          <a:xfrm>
            <a:off x="685800" y="6248400"/>
            <a:ext cx="1901825" cy="458788"/>
          </a:xfrm>
          <a:prstGeom prst="rect">
            <a:avLst/>
          </a:prstGeom>
          <a:noFill/>
          <a:ln w="9525" cap="flat">
            <a:noFill/>
            <a:round/>
            <a:headEnd/>
            <a:tailEnd/>
          </a:ln>
          <a:effectLst/>
        </p:spPr>
        <p:txBody>
          <a:bodyPr vert="horz" wrap="square" lIns="90000" tIns="46800" rIns="90000" bIns="46800" numCol="1" anchor="t"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mtClean="0">
                <a:solidFill>
                  <a:srgbClr val="000000"/>
                </a:solidFill>
                <a:latin typeface="Times New Roman" pitchFamily="16" charset="0"/>
                <a:ea typeface="+mn-ea"/>
                <a:cs typeface="+mn-cs"/>
              </a:defRPr>
            </a:lvl1pPr>
          </a:lstStyle>
          <a:p>
            <a:pPr>
              <a:defRPr/>
            </a:pPr>
            <a:endParaRPr lang="es-ES"/>
          </a:p>
        </p:txBody>
      </p:sp>
      <p:sp>
        <p:nvSpPr>
          <p:cNvPr id="1028" name="Rectangle 4"/>
          <p:cNvSpPr>
            <a:spLocks noGrp="1" noChangeArrowheads="1"/>
          </p:cNvSpPr>
          <p:nvPr>
            <p:ph type="ftr"/>
          </p:nvPr>
        </p:nvSpPr>
        <p:spPr bwMode="auto">
          <a:xfrm>
            <a:off x="3124200" y="6248400"/>
            <a:ext cx="2892425" cy="458788"/>
          </a:xfrm>
          <a:prstGeom prst="rect">
            <a:avLst/>
          </a:prstGeom>
          <a:noFill/>
          <a:ln w="9525" cap="flat">
            <a:noFill/>
            <a:round/>
            <a:headEnd/>
            <a:tailEnd/>
          </a:ln>
          <a:effectLst/>
        </p:spPr>
        <p:txBody>
          <a:bodyPr vert="horz" wrap="square" lIns="90000" tIns="46800" rIns="90000" bIns="46800" numCol="1" anchor="t"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mtClean="0">
                <a:solidFill>
                  <a:srgbClr val="000000"/>
                </a:solidFill>
                <a:latin typeface="Times New Roman" pitchFamily="16" charset="0"/>
                <a:ea typeface="+mn-ea"/>
                <a:cs typeface="+mn-cs"/>
              </a:defRPr>
            </a:lvl1pPr>
          </a:lstStyle>
          <a:p>
            <a:pPr>
              <a:defRPr/>
            </a:pPr>
            <a:endParaRPr lang="es-ES"/>
          </a:p>
        </p:txBody>
      </p:sp>
      <p:sp>
        <p:nvSpPr>
          <p:cNvPr id="1029" name="Rectangle 5"/>
          <p:cNvSpPr>
            <a:spLocks noGrp="1" noChangeArrowheads="1"/>
          </p:cNvSpPr>
          <p:nvPr>
            <p:ph type="sldNum"/>
          </p:nvPr>
        </p:nvSpPr>
        <p:spPr bwMode="auto">
          <a:xfrm>
            <a:off x="6553200" y="6248400"/>
            <a:ext cx="1901825" cy="458788"/>
          </a:xfrm>
          <a:prstGeom prst="rect">
            <a:avLst/>
          </a:prstGeom>
          <a:noFill/>
          <a:ln w="9525" cap="flat">
            <a:noFill/>
            <a:round/>
            <a:headEnd/>
            <a:tailEnd/>
          </a:ln>
          <a:effectLst/>
        </p:spPr>
        <p:txBody>
          <a:bodyPr vert="horz" wrap="square" lIns="90000" tIns="46800" rIns="90000" bIns="46800" numCol="1" anchor="t" anchorCtr="0" compatLnSpc="1">
            <a:prstTxWarp prst="textNoShape">
              <a:avLst/>
            </a:prstTxWarp>
          </a:bodyPr>
          <a:lstStyle>
            <a:lvl1pPr>
              <a:buClrTx/>
              <a:buFontTx/>
              <a:buNone/>
              <a:defRPr>
                <a:solidFill>
                  <a:srgbClr val="000000"/>
                </a:solidFill>
              </a:defRPr>
            </a:lvl1pPr>
          </a:lstStyle>
          <a:p>
            <a:fld id="{0CBD8522-AFD7-F241-857F-F815314557B6}" type="slidenum">
              <a:rPr lang="es-ES" altLang="es-ES_tradnl"/>
              <a:pPr/>
              <a:t>‹Nr.›</a:t>
            </a:fld>
            <a:endParaRPr lang="es-ES" altLang="es-ES_trad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9263" rtl="0" eaLnBrk="0" fontAlgn="base" hangingPunct="0">
        <a:spcBef>
          <a:spcPct val="0"/>
        </a:spcBef>
        <a:spcAft>
          <a:spcPct val="0"/>
        </a:spcAft>
        <a:buClr>
          <a:srgbClr val="000000"/>
        </a:buClr>
        <a:buSzPct val="100000"/>
        <a:buFont typeface="Times New Roman" charset="0"/>
        <a:defRPr sz="4400">
          <a:solidFill>
            <a:srgbClr val="000000"/>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charset="0"/>
        <a:defRPr sz="4400">
          <a:solidFill>
            <a:srgbClr val="000000"/>
          </a:solidFill>
          <a:latin typeface="Times New Roman" pitchFamily="16" charset="0"/>
          <a:ea typeface="Microsoft YaHei" charset="0"/>
          <a:cs typeface="Microsoft YaHei" charset="0"/>
        </a:defRPr>
      </a:lvl2pPr>
      <a:lvl3pPr algn="ctr" defTabSz="449263" rtl="0" eaLnBrk="0" fontAlgn="base" hangingPunct="0">
        <a:spcBef>
          <a:spcPct val="0"/>
        </a:spcBef>
        <a:spcAft>
          <a:spcPct val="0"/>
        </a:spcAft>
        <a:buClr>
          <a:srgbClr val="000000"/>
        </a:buClr>
        <a:buSzPct val="100000"/>
        <a:buFont typeface="Times New Roman" charset="0"/>
        <a:defRPr sz="4400">
          <a:solidFill>
            <a:srgbClr val="000000"/>
          </a:solidFill>
          <a:latin typeface="Times New Roman" pitchFamily="16" charset="0"/>
          <a:ea typeface="Microsoft YaHei" charset="0"/>
          <a:cs typeface="Microsoft YaHei" charset="0"/>
        </a:defRPr>
      </a:lvl3pPr>
      <a:lvl4pPr algn="ctr" defTabSz="449263" rtl="0" eaLnBrk="0" fontAlgn="base" hangingPunct="0">
        <a:spcBef>
          <a:spcPct val="0"/>
        </a:spcBef>
        <a:spcAft>
          <a:spcPct val="0"/>
        </a:spcAft>
        <a:buClr>
          <a:srgbClr val="000000"/>
        </a:buClr>
        <a:buSzPct val="100000"/>
        <a:buFont typeface="Times New Roman" charset="0"/>
        <a:defRPr sz="4400">
          <a:solidFill>
            <a:srgbClr val="000000"/>
          </a:solidFill>
          <a:latin typeface="Times New Roman" pitchFamily="16" charset="0"/>
          <a:ea typeface="Microsoft YaHei" charset="0"/>
          <a:cs typeface="Microsoft YaHei" charset="0"/>
        </a:defRPr>
      </a:lvl4pPr>
      <a:lvl5pPr algn="ctr" defTabSz="449263" rtl="0" eaLnBrk="0" fontAlgn="base" hangingPunct="0">
        <a:spcBef>
          <a:spcPct val="0"/>
        </a:spcBef>
        <a:spcAft>
          <a:spcPct val="0"/>
        </a:spcAft>
        <a:buClr>
          <a:srgbClr val="000000"/>
        </a:buClr>
        <a:buSzPct val="100000"/>
        <a:buFont typeface="Times New Roman" charset="0"/>
        <a:defRPr sz="4400">
          <a:solidFill>
            <a:srgbClr val="000000"/>
          </a:solidFill>
          <a:latin typeface="Times New Roman" pitchFamily="16" charset="0"/>
          <a:ea typeface="Microsoft YaHei" charset="0"/>
          <a:cs typeface="Microsoft YaHei" charset="0"/>
        </a:defRPr>
      </a:lvl5pPr>
      <a:lvl6pPr marL="2514600" indent="-228600" algn="ctr" defTabSz="449263" rtl="0" fontAlgn="base">
        <a:spcBef>
          <a:spcPct val="0"/>
        </a:spcBef>
        <a:spcAft>
          <a:spcPct val="0"/>
        </a:spcAft>
        <a:buClr>
          <a:srgbClr val="000000"/>
        </a:buClr>
        <a:buSzPct val="100000"/>
        <a:buFont typeface="Times New Roman" pitchFamily="16" charset="0"/>
        <a:defRPr sz="4400">
          <a:solidFill>
            <a:srgbClr val="000000"/>
          </a:solidFill>
          <a:latin typeface="Times New Roman" pitchFamily="16" charset="0"/>
          <a:ea typeface="Microsoft YaHei" charset="0"/>
          <a:cs typeface="Microsoft YaHei" charset="0"/>
        </a:defRPr>
      </a:lvl6pPr>
      <a:lvl7pPr marL="2971800" indent="-228600" algn="ctr" defTabSz="449263" rtl="0" fontAlgn="base">
        <a:spcBef>
          <a:spcPct val="0"/>
        </a:spcBef>
        <a:spcAft>
          <a:spcPct val="0"/>
        </a:spcAft>
        <a:buClr>
          <a:srgbClr val="000000"/>
        </a:buClr>
        <a:buSzPct val="100000"/>
        <a:buFont typeface="Times New Roman" pitchFamily="16" charset="0"/>
        <a:defRPr sz="4400">
          <a:solidFill>
            <a:srgbClr val="000000"/>
          </a:solidFill>
          <a:latin typeface="Times New Roman" pitchFamily="16" charset="0"/>
          <a:ea typeface="Microsoft YaHei" charset="0"/>
          <a:cs typeface="Microsoft YaHei" charset="0"/>
        </a:defRPr>
      </a:lvl7pPr>
      <a:lvl8pPr marL="3429000" indent="-228600" algn="ctr" defTabSz="449263" rtl="0" fontAlgn="base">
        <a:spcBef>
          <a:spcPct val="0"/>
        </a:spcBef>
        <a:spcAft>
          <a:spcPct val="0"/>
        </a:spcAft>
        <a:buClr>
          <a:srgbClr val="000000"/>
        </a:buClr>
        <a:buSzPct val="100000"/>
        <a:buFont typeface="Times New Roman" pitchFamily="16" charset="0"/>
        <a:defRPr sz="4400">
          <a:solidFill>
            <a:srgbClr val="000000"/>
          </a:solidFill>
          <a:latin typeface="Times New Roman" pitchFamily="16" charset="0"/>
          <a:ea typeface="Microsoft YaHei" charset="0"/>
          <a:cs typeface="Microsoft YaHei" charset="0"/>
        </a:defRPr>
      </a:lvl8pPr>
      <a:lvl9pPr marL="3886200" indent="-228600" algn="ctr" defTabSz="449263" rtl="0" fontAlgn="base">
        <a:spcBef>
          <a:spcPct val="0"/>
        </a:spcBef>
        <a:spcAft>
          <a:spcPct val="0"/>
        </a:spcAft>
        <a:buClr>
          <a:srgbClr val="000000"/>
        </a:buClr>
        <a:buSzPct val="100000"/>
        <a:buFont typeface="Times New Roman" pitchFamily="16" charset="0"/>
        <a:defRPr sz="4400">
          <a:solidFill>
            <a:srgbClr val="000000"/>
          </a:solidFill>
          <a:latin typeface="Times New Roman" pitchFamily="16" charset="0"/>
          <a:ea typeface="Microsoft YaHei" charset="0"/>
          <a:cs typeface="Microsoft YaHei"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charset="0"/>
        <a:defRPr sz="3200">
          <a:solidFill>
            <a:srgbClr val="000000"/>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charset="0"/>
        <a:defRPr sz="2800">
          <a:solidFill>
            <a:srgbClr val="000000"/>
          </a:solidFill>
          <a:latin typeface="+mn-lt"/>
          <a:ea typeface="+mn-ea"/>
          <a:cs typeface="+mn-cs"/>
        </a:defRPr>
      </a:lvl2pPr>
      <a:lvl3pPr marL="1143000" indent="-228600" algn="l" defTabSz="449263" rtl="0" eaLnBrk="0" fontAlgn="base" hangingPunct="0">
        <a:spcBef>
          <a:spcPts val="600"/>
        </a:spcBef>
        <a:spcAft>
          <a:spcPct val="0"/>
        </a:spcAft>
        <a:buClr>
          <a:srgbClr val="000000"/>
        </a:buClr>
        <a:buSzPct val="100000"/>
        <a:buFont typeface="Times New Roman" charset="0"/>
        <a:defRPr sz="2400">
          <a:solidFill>
            <a:srgbClr val="000000"/>
          </a:solidFill>
          <a:latin typeface="+mn-lt"/>
          <a:ea typeface="+mn-ea"/>
          <a:cs typeface="+mn-cs"/>
        </a:defRPr>
      </a:lvl3pPr>
      <a:lvl4pPr marL="1600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4pPr>
      <a:lvl5pPr marL="20574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5pPr>
      <a:lvl6pPr marL="2514600" indent="-228600" algn="l" defTabSz="449263" rtl="0" fontAlgn="base">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6pPr>
      <a:lvl7pPr marL="2971800" indent="-228600" algn="l" defTabSz="449263" rtl="0" fontAlgn="base">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7pPr>
      <a:lvl8pPr marL="3429000" indent="-228600" algn="l" defTabSz="449263" rtl="0" fontAlgn="base">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8pPr>
      <a:lvl9pPr marL="3886200" indent="-228600" algn="l" defTabSz="449263" rtl="0" fontAlgn="base">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pn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 Id="rId3" Type="http://schemas.openxmlformats.org/officeDocument/2006/relationships/image" Target="../media/image12.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 Id="rId3" Type="http://schemas.openxmlformats.org/officeDocument/2006/relationships/image" Target="../media/image13.gi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 Id="rId3" Type="http://schemas.openxmlformats.org/officeDocument/2006/relationships/image" Target="../media/image14.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5.jpeg"/><Relationship Id="rId5" Type="http://schemas.openxmlformats.org/officeDocument/2006/relationships/image" Target="../media/image6.jpeg"/><Relationship Id="rId6" Type="http://schemas.openxmlformats.org/officeDocument/2006/relationships/image" Target="../media/image7.jpeg"/><Relationship Id="rId7" Type="http://schemas.openxmlformats.org/officeDocument/2006/relationships/image" Target="../media/image8.jpeg"/><Relationship Id="rId8" Type="http://schemas.openxmlformats.org/officeDocument/2006/relationships/image" Target="../media/image9.jpeg"/><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 Id="rId3" Type="http://schemas.openxmlformats.org/officeDocument/2006/relationships/image" Target="../media/image10.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 Id="rId3"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050"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296400" cy="701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3074" name="Text Box 2"/>
          <p:cNvSpPr txBox="1">
            <a:spLocks noChangeArrowheads="1"/>
          </p:cNvSpPr>
          <p:nvPr/>
        </p:nvSpPr>
        <p:spPr bwMode="auto">
          <a:xfrm>
            <a:off x="431800" y="228600"/>
            <a:ext cx="8280400" cy="879475"/>
          </a:xfrm>
          <a:prstGeom prst="rect">
            <a:avLst/>
          </a:prstGeom>
          <a:noFill/>
          <a:ln w="9525" cap="flat">
            <a:noFill/>
            <a:round/>
            <a:headEnd/>
            <a:tailEnd/>
          </a:ln>
          <a:effectLst/>
        </p:spPr>
        <p:txBody>
          <a:bodyPr wrap="none" lIns="90000" tIns="46800" rIns="90000" bIns="46800"/>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s-ES" sz="6000" b="1">
                <a:solidFill>
                  <a:srgbClr val="000000"/>
                </a:solidFill>
                <a:effectLst>
                  <a:outerShdw blurRad="38100" dist="38100" dir="2700000" algn="tl">
                    <a:srgbClr val="C0C0C0"/>
                  </a:outerShdw>
                </a:effectLst>
                <a:latin typeface="Times New Roman" pitchFamily="16" charset="0"/>
              </a:rPr>
              <a:t>UNA EDUCACIÓN </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s-ES" sz="6000" b="1">
                <a:solidFill>
                  <a:srgbClr val="000000"/>
                </a:solidFill>
                <a:effectLst>
                  <a:outerShdw blurRad="38100" dist="38100" dir="2700000" algn="tl">
                    <a:srgbClr val="C0C0C0"/>
                  </a:outerShdw>
                </a:effectLst>
                <a:latin typeface="Times New Roman" pitchFamily="16" charset="0"/>
              </a:rPr>
              <a:t>POR LA PAZ</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s-ES" sz="3000" b="1">
              <a:solidFill>
                <a:srgbClr val="000000"/>
              </a:solidFill>
              <a:effectLst>
                <a:outerShdw blurRad="38100" dist="38100" dir="2700000" algn="tl">
                  <a:srgbClr val="C0C0C0"/>
                </a:outerShdw>
              </a:effectLst>
              <a:latin typeface="Times New Roman" pitchFamily="16" charset="0"/>
            </a:endParaRP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s-ES" sz="3000" b="1">
              <a:solidFill>
                <a:srgbClr val="000000"/>
              </a:solidFill>
              <a:effectLst>
                <a:outerShdw blurRad="38100" dist="38100" dir="2700000" algn="tl">
                  <a:srgbClr val="C0C0C0"/>
                </a:outerShdw>
              </a:effectLst>
              <a:latin typeface="Times New Roman" pitchFamily="16" charset="0"/>
            </a:endParaRPr>
          </a:p>
        </p:txBody>
      </p:sp>
      <p:sp>
        <p:nvSpPr>
          <p:cNvPr id="3075" name="Text Box 3"/>
          <p:cNvSpPr txBox="1">
            <a:spLocks noChangeArrowheads="1"/>
          </p:cNvSpPr>
          <p:nvPr/>
        </p:nvSpPr>
        <p:spPr bwMode="auto">
          <a:xfrm>
            <a:off x="331788" y="5638800"/>
            <a:ext cx="8480425" cy="947738"/>
          </a:xfrm>
          <a:prstGeom prst="rect">
            <a:avLst/>
          </a:prstGeom>
          <a:noFill/>
          <a:ln w="9525" cap="flat">
            <a:noFill/>
            <a:round/>
            <a:headEnd/>
            <a:tailEnd/>
          </a:ln>
          <a:effectLst/>
        </p:spPr>
        <p:txBody>
          <a:bodyPr wrap="none" lIns="90000" tIns="46800" rIns="90000" bIns="46800">
            <a:spAutoFit/>
          </a:bodyP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s-ES" sz="2800" b="1">
                <a:solidFill>
                  <a:srgbClr val="000000"/>
                </a:solidFill>
                <a:effectLst>
                  <a:outerShdw blurRad="38100" dist="38100" dir="2700000" algn="tl">
                    <a:srgbClr val="C0C0C0"/>
                  </a:outerShdw>
                </a:effectLst>
                <a:latin typeface="Lucida Sans Unicode" pitchFamily="32" charset="0"/>
              </a:rPr>
              <a:t>No hay camino para la paz, la paz es el camino </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s-ES" sz="2800" b="1">
                <a:solidFill>
                  <a:srgbClr val="000000"/>
                </a:solidFill>
                <a:effectLst>
                  <a:outerShdw blurRad="38100" dist="38100" dir="2700000" algn="tl">
                    <a:srgbClr val="C0C0C0"/>
                  </a:outerShdw>
                </a:effectLst>
                <a:latin typeface="Lucida Sans Unicode" pitchFamily="32" charset="0"/>
              </a:rPr>
              <a:t>(Gandhi)</a:t>
            </a:r>
          </a:p>
        </p:txBody>
      </p:sp>
      <p:pic>
        <p:nvPicPr>
          <p:cNvPr id="2053"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71663" y="2376488"/>
            <a:ext cx="5184775" cy="309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cSld>
  <p:clrMapOvr>
    <a:masterClrMapping/>
  </p:clrMapOvr>
  <p:transition advTm="7168">
    <p:dissolve/>
  </p:transition>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CACAFE"/>
            </a:gs>
            <a:gs pos="100000">
              <a:srgbClr val="6666FF"/>
            </a:gs>
          </a:gsLst>
          <a:path path="shape">
            <a:fillToRect l="50000" t="50000" r="50000" b="50000"/>
          </a:path>
        </a:gradFill>
        <a:effectLst/>
      </p:bgPr>
    </p:bg>
    <p:spTree>
      <p:nvGrpSpPr>
        <p:cNvPr id="1" name=""/>
        <p:cNvGrpSpPr/>
        <p:nvPr/>
      </p:nvGrpSpPr>
      <p:grpSpPr>
        <a:xfrm>
          <a:off x="0" y="0"/>
          <a:ext cx="0" cy="0"/>
          <a:chOff x="0" y="0"/>
          <a:chExt cx="0" cy="0"/>
        </a:xfrm>
      </p:grpSpPr>
      <p:pic>
        <p:nvPicPr>
          <p:cNvPr id="12289"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0"/>
            <a:ext cx="7010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2290" name="Text Box 2"/>
          <p:cNvSpPr txBox="1">
            <a:spLocks noChangeArrowheads="1"/>
          </p:cNvSpPr>
          <p:nvPr/>
        </p:nvSpPr>
        <p:spPr bwMode="auto">
          <a:xfrm>
            <a:off x="990600" y="5029200"/>
            <a:ext cx="7620000" cy="1068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9pPr>
          </a:lstStyle>
          <a:p>
            <a:pPr algn="ctr" eaLnBrk="1" hangingPunct="1">
              <a:spcBef>
                <a:spcPts val="2000"/>
              </a:spcBef>
              <a:buClrTx/>
              <a:buFontTx/>
              <a:buNone/>
            </a:pPr>
            <a:r>
              <a:rPr lang="es-ES" altLang="es-ES_tradnl" sz="3200" b="1">
                <a:solidFill>
                  <a:srgbClr val="000066"/>
                </a:solidFill>
                <a:latin typeface="Monotype Corsiva" charset="0"/>
              </a:rPr>
              <a:t>Sobre ellas se veía un cielo furioso del cual brotaban impetuosos rayos y truenos...</a:t>
            </a:r>
          </a:p>
        </p:txBody>
      </p:sp>
    </p:spTree>
  </p:cSld>
  <p:clrMapOvr>
    <a:masterClrMapping/>
  </p:clrMapOvr>
  <p:transition advTm="2048"/>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afterEffect">
                                  <p:stCondLst>
                                    <p:cond delay="0"/>
                                  </p:stCondLst>
                                  <p:childTnLst>
                                    <p:set>
                                      <p:cBhvr additive="repl">
                                        <p:cTn id="6" dur="1" fill="hold">
                                          <p:stCondLst>
                                            <p:cond delay="0"/>
                                          </p:stCondLst>
                                        </p:cTn>
                                        <p:tgtEl>
                                          <p:spTgt spid="12289"/>
                                        </p:tgtEl>
                                        <p:attrNameLst>
                                          <p:attrName>style.visibility</p:attrName>
                                        </p:attrNameLst>
                                      </p:cBhvr>
                                      <p:to>
                                        <p:strVal val="visible"/>
                                      </p:to>
                                    </p:set>
                                    <p:animEffect transition="in" filter="blinds(horizontal)">
                                      <p:cBhvr additive="repl">
                                        <p:cTn id="7" dur="500"/>
                                        <p:tgtEl>
                                          <p:spTgt spid="12289"/>
                                        </p:tgtEl>
                                      </p:cBhvr>
                                    </p:animEffect>
                                  </p:childTnLst>
                                </p:cTn>
                              </p:par>
                            </p:childTnLst>
                          </p:cTn>
                        </p:par>
                        <p:par>
                          <p:cTn id="8" fill="hold" nodeType="afterGroup">
                            <p:stCondLst>
                              <p:cond delay="500"/>
                            </p:stCondLst>
                            <p:childTnLst>
                              <p:par>
                                <p:cTn id="9" presetID="9" presetClass="entr" fill="hold" nodeType="afterEffect">
                                  <p:stCondLst>
                                    <p:cond delay="0"/>
                                  </p:stCondLst>
                                  <p:iterate type="lt">
                                    <p:tmPct val="100000"/>
                                  </p:iterate>
                                  <p:childTnLst>
                                    <p:set>
                                      <p:cBhvr additive="repl">
                                        <p:cTn id="10" dur="1" fill="hold">
                                          <p:stCondLst>
                                            <p:cond delay="0"/>
                                          </p:stCondLst>
                                        </p:cTn>
                                        <p:tgtEl>
                                          <p:spTgt spid="12290"/>
                                        </p:tgtEl>
                                        <p:attrNameLst>
                                          <p:attrName>style.visibility</p:attrName>
                                        </p:attrNameLst>
                                      </p:cBhvr>
                                      <p:to>
                                        <p:strVal val="visible"/>
                                      </p:to>
                                    </p:set>
                                    <p:animEffect transition="in" filter="dissolve">
                                      <p:cBhvr additive="repl">
                                        <p:cTn id="11" dur="75"/>
                                        <p:tgtEl>
                                          <p:spTgt spid="122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CACAFE"/>
            </a:gs>
            <a:gs pos="100000">
              <a:srgbClr val="6666FF"/>
            </a:gs>
          </a:gsLst>
          <a:path path="shape">
            <a:fillToRect l="50000" t="50000" r="50000" b="50000"/>
          </a:path>
        </a:gradFill>
        <a:effectLst/>
      </p:bgPr>
    </p:bg>
    <p:spTree>
      <p:nvGrpSpPr>
        <p:cNvPr id="1" name=""/>
        <p:cNvGrpSpPr/>
        <p:nvPr/>
      </p:nvGrpSpPr>
      <p:grpSpPr>
        <a:xfrm>
          <a:off x="0" y="0"/>
          <a:ext cx="0" cy="0"/>
          <a:chOff x="0" y="0"/>
          <a:chExt cx="0" cy="0"/>
        </a:xfrm>
      </p:grpSpPr>
      <p:pic>
        <p:nvPicPr>
          <p:cNvPr id="13313"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3200" y="2590800"/>
            <a:ext cx="35052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3314" name="Text Box 2"/>
          <p:cNvSpPr txBox="1">
            <a:spLocks noChangeArrowheads="1"/>
          </p:cNvSpPr>
          <p:nvPr/>
        </p:nvSpPr>
        <p:spPr bwMode="auto">
          <a:xfrm>
            <a:off x="609600" y="762000"/>
            <a:ext cx="8077200" cy="155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9pPr>
          </a:lstStyle>
          <a:p>
            <a:pPr algn="ctr" eaLnBrk="1" hangingPunct="1">
              <a:spcBef>
                <a:spcPts val="2000"/>
              </a:spcBef>
              <a:buClrTx/>
              <a:buFontTx/>
              <a:buNone/>
            </a:pPr>
            <a:r>
              <a:rPr lang="es-ES" altLang="es-ES_tradnl" sz="3200" b="1">
                <a:solidFill>
                  <a:srgbClr val="000066"/>
                </a:solidFill>
                <a:latin typeface="Monotype Corsiva" charset="0"/>
              </a:rPr>
              <a:t>Montaña abajo, parecía retumbar un espumoso torrente de agua, el cual acababa estrellándose en un  hermoso lago.</a:t>
            </a:r>
          </a:p>
        </p:txBody>
      </p:sp>
    </p:spTree>
  </p:cSld>
  <p:clrMapOvr>
    <a:masterClrMapping/>
  </p:clrMapOvr>
  <p:transition advTm="2048"/>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fill="hold" nodeType="afterEffect">
                                  <p:stCondLst>
                                    <p:cond delay="0"/>
                                  </p:stCondLst>
                                  <p:iterate type="lt">
                                    <p:tmPct val="100000"/>
                                  </p:iterate>
                                  <p:childTnLst>
                                    <p:set>
                                      <p:cBhvr additive="repl">
                                        <p:cTn id="6" dur="1" fill="hold">
                                          <p:stCondLst>
                                            <p:cond delay="0"/>
                                          </p:stCondLst>
                                        </p:cTn>
                                        <p:tgtEl>
                                          <p:spTgt spid="13314"/>
                                        </p:tgtEl>
                                        <p:attrNameLst>
                                          <p:attrName>style.visibility</p:attrName>
                                        </p:attrNameLst>
                                      </p:cBhvr>
                                      <p:to>
                                        <p:strVal val="visible"/>
                                      </p:to>
                                    </p:set>
                                    <p:animEffect transition="in" filter="dissolve">
                                      <p:cBhvr additive="repl">
                                        <p:cTn id="7" dur="75"/>
                                        <p:tgtEl>
                                          <p:spTgt spid="13314"/>
                                        </p:tgtEl>
                                      </p:cBhvr>
                                    </p:animEffect>
                                  </p:childTnLst>
                                </p:cTn>
                              </p:par>
                            </p:childTnLst>
                          </p:cTn>
                        </p:par>
                        <p:par>
                          <p:cTn id="8" fill="hold" nodeType="afterGroup">
                            <p:stCondLst>
                              <p:cond delay="7125"/>
                            </p:stCondLst>
                            <p:childTnLst>
                              <p:par>
                                <p:cTn id="9" presetID="3" presetClass="entr" presetSubtype="10" fill="hold" nodeType="afterEffect">
                                  <p:stCondLst>
                                    <p:cond delay="0"/>
                                  </p:stCondLst>
                                  <p:childTnLst>
                                    <p:set>
                                      <p:cBhvr additive="repl">
                                        <p:cTn id="10" dur="1" fill="hold">
                                          <p:stCondLst>
                                            <p:cond delay="0"/>
                                          </p:stCondLst>
                                        </p:cTn>
                                        <p:tgtEl>
                                          <p:spTgt spid="13313"/>
                                        </p:tgtEl>
                                        <p:attrNameLst>
                                          <p:attrName>style.visibility</p:attrName>
                                        </p:attrNameLst>
                                      </p:cBhvr>
                                      <p:to>
                                        <p:strVal val="visible"/>
                                      </p:to>
                                    </p:set>
                                    <p:animEffect transition="in" filter="blinds(horizontal)">
                                      <p:cBhvr additive="repl">
                                        <p:cTn id="11" dur="500"/>
                                        <p:tgtEl>
                                          <p:spTgt spid="133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CACAFE"/>
            </a:gs>
            <a:gs pos="100000">
              <a:srgbClr val="6666FF"/>
            </a:gs>
          </a:gsLst>
          <a:path path="shape">
            <a:fillToRect l="50000" t="50000" r="50000" b="50000"/>
          </a:path>
        </a:gradFill>
        <a:effectLst/>
      </p:bgPr>
    </p:bg>
    <p:spTree>
      <p:nvGrpSpPr>
        <p:cNvPr id="1" name=""/>
        <p:cNvGrpSpPr/>
        <p:nvPr/>
      </p:nvGrpSpPr>
      <p:grpSpPr>
        <a:xfrm>
          <a:off x="0" y="0"/>
          <a:ext cx="0" cy="0"/>
          <a:chOff x="0" y="0"/>
          <a:chExt cx="0" cy="0"/>
        </a:xfrm>
      </p:grpSpPr>
      <p:sp>
        <p:nvSpPr>
          <p:cNvPr id="14337" name="Text Box 1"/>
          <p:cNvSpPr txBox="1">
            <a:spLocks noChangeArrowheads="1"/>
          </p:cNvSpPr>
          <p:nvPr/>
        </p:nvSpPr>
        <p:spPr bwMode="auto">
          <a:xfrm>
            <a:off x="381000" y="0"/>
            <a:ext cx="8382000" cy="222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9pPr>
          </a:lstStyle>
          <a:p>
            <a:pPr algn="ctr" eaLnBrk="1" hangingPunct="1">
              <a:spcBef>
                <a:spcPts val="1750"/>
              </a:spcBef>
              <a:buClrTx/>
              <a:buFontTx/>
              <a:buNone/>
            </a:pPr>
            <a:r>
              <a:rPr lang="es-ES" altLang="es-ES_tradnl" sz="2800" b="1">
                <a:solidFill>
                  <a:srgbClr val="000066"/>
                </a:solidFill>
                <a:latin typeface="Monotype Corsiva" charset="0"/>
              </a:rPr>
              <a:t>Pero cuando el Rey observó cuidadosamente, vio tras la cascada un  arbusto  en una grieta de la roca, en el cual se encontraba un nido. Allí en medio del rugir de la violenta caída del agua, un pájaro se había construido su morada y disfrutaba de la “Paz perfecta”, dando de comer a sus polluelos.</a:t>
            </a:r>
          </a:p>
        </p:txBody>
      </p:sp>
      <p:pic>
        <p:nvPicPr>
          <p:cNvPr id="143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2438400"/>
            <a:ext cx="54864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4339" name="Text Box 3"/>
          <p:cNvSpPr txBox="1">
            <a:spLocks noChangeArrowheads="1"/>
          </p:cNvSpPr>
          <p:nvPr/>
        </p:nvSpPr>
        <p:spPr bwMode="auto">
          <a:xfrm>
            <a:off x="685800" y="5943600"/>
            <a:ext cx="80772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9pPr>
          </a:lstStyle>
          <a:p>
            <a:pPr algn="ctr" eaLnBrk="1" hangingPunct="1">
              <a:spcBef>
                <a:spcPts val="1750"/>
              </a:spcBef>
              <a:buClrTx/>
              <a:buFontTx/>
              <a:buNone/>
            </a:pPr>
            <a:r>
              <a:rPr lang="es-ES" altLang="es-ES_tradnl" sz="2800" b="1">
                <a:solidFill>
                  <a:srgbClr val="000066"/>
                </a:solidFill>
                <a:latin typeface="Monotype Corsiva" charset="0"/>
              </a:rPr>
              <a:t>El Rey, escogió dicha pintura y explicó sus razones:</a:t>
            </a:r>
          </a:p>
        </p:txBody>
      </p:sp>
    </p:spTree>
  </p:cSld>
  <p:clrMapOvr>
    <a:masterClrMapping/>
  </p:clrMapOvr>
  <p:transition advTm="2048"/>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fill="hold" nodeType="afterEffect">
                                  <p:stCondLst>
                                    <p:cond delay="0"/>
                                  </p:stCondLst>
                                  <p:iterate type="lt">
                                    <p:tmPct val="100000"/>
                                  </p:iterate>
                                  <p:childTnLst>
                                    <p:set>
                                      <p:cBhvr additive="repl">
                                        <p:cTn id="6" dur="1" fill="hold">
                                          <p:stCondLst>
                                            <p:cond delay="0"/>
                                          </p:stCondLst>
                                        </p:cTn>
                                        <p:tgtEl>
                                          <p:spTgt spid="14337"/>
                                        </p:tgtEl>
                                        <p:attrNameLst>
                                          <p:attrName>style.visibility</p:attrName>
                                        </p:attrNameLst>
                                      </p:cBhvr>
                                      <p:to>
                                        <p:strVal val="visible"/>
                                      </p:to>
                                    </p:set>
                                    <p:animEffect transition="in" filter="dissolve">
                                      <p:cBhvr additive="repl">
                                        <p:cTn id="7" dur="75"/>
                                        <p:tgtEl>
                                          <p:spTgt spid="14337"/>
                                        </p:tgtEl>
                                      </p:cBhvr>
                                    </p:animEffect>
                                  </p:childTnLst>
                                </p:cTn>
                              </p:par>
                            </p:childTnLst>
                          </p:cTn>
                        </p:par>
                        <p:par>
                          <p:cTn id="8" fill="hold" nodeType="afterGroup">
                            <p:stCondLst>
                              <p:cond delay="18075"/>
                            </p:stCondLst>
                            <p:childTnLst>
                              <p:par>
                                <p:cTn id="9" presetID="3" presetClass="entr" presetSubtype="10" fill="hold" nodeType="afterEffect">
                                  <p:stCondLst>
                                    <p:cond delay="0"/>
                                  </p:stCondLst>
                                  <p:childTnLst>
                                    <p:set>
                                      <p:cBhvr additive="repl">
                                        <p:cTn id="10" dur="1" fill="hold">
                                          <p:stCondLst>
                                            <p:cond delay="0"/>
                                          </p:stCondLst>
                                        </p:cTn>
                                        <p:tgtEl>
                                          <p:spTgt spid="14338"/>
                                        </p:tgtEl>
                                        <p:attrNameLst>
                                          <p:attrName>style.visibility</p:attrName>
                                        </p:attrNameLst>
                                      </p:cBhvr>
                                      <p:to>
                                        <p:strVal val="visible"/>
                                      </p:to>
                                    </p:set>
                                    <p:animEffect transition="in" filter="blinds(horizontal)">
                                      <p:cBhvr additive="repl">
                                        <p:cTn id="11" dur="500"/>
                                        <p:tgtEl>
                                          <p:spTgt spid="14338"/>
                                        </p:tgtEl>
                                      </p:cBhvr>
                                    </p:animEffect>
                                  </p:childTnLst>
                                </p:cTn>
                              </p:par>
                            </p:childTnLst>
                          </p:cTn>
                        </p:par>
                        <p:par>
                          <p:cTn id="12" fill="hold" nodeType="afterGroup">
                            <p:stCondLst>
                              <p:cond delay="18575"/>
                            </p:stCondLst>
                            <p:childTnLst>
                              <p:par>
                                <p:cTn id="13" presetID="9" presetClass="entr" fill="hold" nodeType="afterEffect">
                                  <p:stCondLst>
                                    <p:cond delay="0"/>
                                  </p:stCondLst>
                                  <p:iterate type="lt">
                                    <p:tmPct val="100000"/>
                                  </p:iterate>
                                  <p:childTnLst>
                                    <p:set>
                                      <p:cBhvr additive="repl">
                                        <p:cTn id="14" dur="1" fill="hold">
                                          <p:stCondLst>
                                            <p:cond delay="0"/>
                                          </p:stCondLst>
                                        </p:cTn>
                                        <p:tgtEl>
                                          <p:spTgt spid="14339"/>
                                        </p:tgtEl>
                                        <p:attrNameLst>
                                          <p:attrName>style.visibility</p:attrName>
                                        </p:attrNameLst>
                                      </p:cBhvr>
                                      <p:to>
                                        <p:strVal val="visible"/>
                                      </p:to>
                                    </p:set>
                                    <p:animEffect transition="in" filter="dissolve">
                                      <p:cBhvr additive="repl">
                                        <p:cTn id="15" dur="75"/>
                                        <p:tgtEl>
                                          <p:spTgt spid="143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CACAFE"/>
            </a:gs>
            <a:gs pos="100000">
              <a:srgbClr val="6666FF"/>
            </a:gs>
          </a:gsLst>
          <a:path path="shape">
            <a:fillToRect l="50000" t="50000" r="50000" b="50000"/>
          </a:path>
        </a:gradFill>
        <a:effectLst/>
      </p:bgPr>
    </p:bg>
    <p:spTree>
      <p:nvGrpSpPr>
        <p:cNvPr id="1" name=""/>
        <p:cNvGrpSpPr/>
        <p:nvPr/>
      </p:nvGrpSpPr>
      <p:grpSpPr>
        <a:xfrm>
          <a:off x="0" y="0"/>
          <a:ext cx="0" cy="0"/>
          <a:chOff x="0" y="0"/>
          <a:chExt cx="0" cy="0"/>
        </a:xfrm>
      </p:grpSpPr>
      <p:sp>
        <p:nvSpPr>
          <p:cNvPr id="15361" name="Text Box 1"/>
          <p:cNvSpPr txBox="1">
            <a:spLocks noChangeArrowheads="1"/>
          </p:cNvSpPr>
          <p:nvPr/>
        </p:nvSpPr>
        <p:spPr bwMode="auto">
          <a:xfrm>
            <a:off x="1143000" y="1524000"/>
            <a:ext cx="7162800" cy="438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9pPr>
          </a:lstStyle>
          <a:p>
            <a:pPr algn="ctr" eaLnBrk="1" hangingPunct="1">
              <a:spcBef>
                <a:spcPts val="2000"/>
              </a:spcBef>
              <a:buClrTx/>
              <a:buFontTx/>
              <a:buNone/>
            </a:pPr>
            <a:r>
              <a:rPr lang="es-ES" altLang="es-ES_tradnl" sz="3200" b="1">
                <a:solidFill>
                  <a:srgbClr val="000066"/>
                </a:solidFill>
                <a:latin typeface="Monotype Corsiva" charset="0"/>
              </a:rPr>
              <a:t>“Paz... No significa estar en un lugar sin ruidos, sin problemas, sin trabajo duro ni sin dolor” </a:t>
            </a:r>
          </a:p>
          <a:p>
            <a:pPr algn="ctr" eaLnBrk="1" hangingPunct="1">
              <a:spcBef>
                <a:spcPts val="2000"/>
              </a:spcBef>
              <a:buClrTx/>
              <a:buFontTx/>
              <a:buNone/>
            </a:pPr>
            <a:r>
              <a:rPr lang="es-ES" altLang="es-ES_tradnl" sz="3200" b="1">
                <a:solidFill>
                  <a:srgbClr val="000066"/>
                </a:solidFill>
                <a:latin typeface="Monotype Corsiva" charset="0"/>
              </a:rPr>
              <a:t>“Paz significa que a pesar de estar en medio de todas estas cosas, permanezcamos calmados dentro de nuestro corazón”</a:t>
            </a:r>
          </a:p>
          <a:p>
            <a:pPr algn="ctr" eaLnBrk="1" hangingPunct="1">
              <a:spcBef>
                <a:spcPts val="3000"/>
              </a:spcBef>
              <a:buClrTx/>
              <a:buFontTx/>
              <a:buNone/>
            </a:pPr>
            <a:r>
              <a:rPr lang="es-ES" altLang="es-ES_tradnl" sz="3200" b="1">
                <a:solidFill>
                  <a:srgbClr val="000066"/>
                </a:solidFill>
                <a:latin typeface="Monotype Corsiva" charset="0"/>
              </a:rPr>
              <a:t>Creo que éste es el verdadero significado de la </a:t>
            </a:r>
            <a:r>
              <a:rPr lang="es-ES" altLang="es-ES_tradnl" sz="4800" b="1" u="sng">
                <a:solidFill>
                  <a:srgbClr val="000066"/>
                </a:solidFill>
                <a:latin typeface="Monotype Corsiva" charset="0"/>
              </a:rPr>
              <a:t>Paz.</a:t>
            </a:r>
          </a:p>
        </p:txBody>
      </p:sp>
    </p:spTree>
  </p:cSld>
  <p:clrMapOvr>
    <a:masterClrMapping/>
  </p:clrMapOvr>
  <p:transition advTm="2048"/>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fill="hold" nodeType="afterEffect">
                                  <p:stCondLst>
                                    <p:cond delay="0"/>
                                  </p:stCondLst>
                                  <p:iterate type="lt">
                                    <p:tmPct val="100000"/>
                                  </p:iterate>
                                  <p:childTnLst>
                                    <p:set>
                                      <p:cBhvr additive="repl">
                                        <p:cTn id="6" dur="1" fill="hold">
                                          <p:stCondLst>
                                            <p:cond delay="0"/>
                                          </p:stCondLst>
                                        </p:cTn>
                                        <p:tgtEl>
                                          <p:spTgt spid="15361"/>
                                        </p:tgtEl>
                                        <p:attrNameLst>
                                          <p:attrName>style.visibility</p:attrName>
                                        </p:attrNameLst>
                                      </p:cBhvr>
                                      <p:to>
                                        <p:strVal val="visible"/>
                                      </p:to>
                                    </p:set>
                                    <p:animEffect transition="in" filter="dissolve">
                                      <p:cBhvr additive="repl">
                                        <p:cTn id="7" dur="75"/>
                                        <p:tgtEl>
                                          <p:spTgt spid="153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Line 1"/>
          <p:cNvSpPr>
            <a:spLocks noChangeShapeType="1"/>
          </p:cNvSpPr>
          <p:nvPr/>
        </p:nvSpPr>
        <p:spPr bwMode="auto">
          <a:xfrm>
            <a:off x="2286000" y="381000"/>
            <a:ext cx="1588" cy="6477000"/>
          </a:xfrm>
          <a:prstGeom prst="line">
            <a:avLst/>
          </a:prstGeom>
          <a:noFill/>
          <a:ln w="9360" cap="sq">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s-ES_tradnl"/>
          </a:p>
        </p:txBody>
      </p:sp>
      <p:sp>
        <p:nvSpPr>
          <p:cNvPr id="3075" name="AutoShape 2"/>
          <p:cNvSpPr>
            <a:spLocks noChangeArrowheads="1"/>
          </p:cNvSpPr>
          <p:nvPr/>
        </p:nvSpPr>
        <p:spPr bwMode="auto">
          <a:xfrm>
            <a:off x="4625975" y="923925"/>
            <a:ext cx="304800" cy="485775"/>
          </a:xfrm>
          <a:prstGeom prst="chevron">
            <a:avLst>
              <a:gd name="adj" fmla="val 25000"/>
            </a:avLst>
          </a:prstGeom>
          <a:solidFill>
            <a:srgbClr val="000000"/>
          </a:solidFill>
          <a:ln w="9360" cap="sq">
            <a:solidFill>
              <a:srgbClr val="000000"/>
            </a:solidFill>
            <a:miter lim="800000"/>
            <a:headEnd/>
            <a:tailEnd/>
          </a:ln>
        </p:spPr>
        <p:txBody>
          <a:bodyPr wrap="none" anchor="ctr"/>
          <a:lstStyle/>
          <a:p>
            <a:endParaRPr lang="es-ES" altLang="es-ES_tradnl"/>
          </a:p>
        </p:txBody>
      </p:sp>
      <p:sp>
        <p:nvSpPr>
          <p:cNvPr id="3076" name="AutoShape 3"/>
          <p:cNvSpPr>
            <a:spLocks noChangeArrowheads="1"/>
          </p:cNvSpPr>
          <p:nvPr/>
        </p:nvSpPr>
        <p:spPr bwMode="auto">
          <a:xfrm>
            <a:off x="2336800" y="4314825"/>
            <a:ext cx="304800" cy="485775"/>
          </a:xfrm>
          <a:prstGeom prst="chevron">
            <a:avLst>
              <a:gd name="adj" fmla="val 25000"/>
            </a:avLst>
          </a:prstGeom>
          <a:solidFill>
            <a:srgbClr val="000000"/>
          </a:solidFill>
          <a:ln w="9360" cap="sq">
            <a:solidFill>
              <a:srgbClr val="000000"/>
            </a:solidFill>
            <a:miter lim="800000"/>
            <a:headEnd/>
            <a:tailEnd/>
          </a:ln>
        </p:spPr>
        <p:txBody>
          <a:bodyPr wrap="none" anchor="ctr"/>
          <a:lstStyle/>
          <a:p>
            <a:endParaRPr lang="es-ES" altLang="es-ES_tradnl"/>
          </a:p>
        </p:txBody>
      </p:sp>
      <p:grpSp>
        <p:nvGrpSpPr>
          <p:cNvPr id="3077" name="Group 4"/>
          <p:cNvGrpSpPr>
            <a:grpSpLocks/>
          </p:cNvGrpSpPr>
          <p:nvPr/>
        </p:nvGrpSpPr>
        <p:grpSpPr bwMode="auto">
          <a:xfrm>
            <a:off x="279400" y="2819400"/>
            <a:ext cx="1654175" cy="911225"/>
            <a:chOff x="176" y="1776"/>
            <a:chExt cx="1042" cy="574"/>
          </a:xfrm>
        </p:grpSpPr>
        <p:sp>
          <p:nvSpPr>
            <p:cNvPr id="3130" name="Rectangle 5"/>
            <p:cNvSpPr>
              <a:spLocks noChangeArrowheads="1"/>
            </p:cNvSpPr>
            <p:nvPr/>
          </p:nvSpPr>
          <p:spPr bwMode="auto">
            <a:xfrm>
              <a:off x="176" y="1776"/>
              <a:ext cx="1042" cy="574"/>
            </a:xfrm>
            <a:prstGeom prst="rect">
              <a:avLst/>
            </a:prstGeom>
            <a:gradFill rotWithShape="0">
              <a:gsLst>
                <a:gs pos="0">
                  <a:srgbClr val="CCFFCC"/>
                </a:gs>
                <a:gs pos="100000">
                  <a:srgbClr val="00CC99"/>
                </a:gs>
              </a:gsLst>
              <a:lin ang="5400000" scaled="1"/>
            </a:gradFill>
            <a:ln w="9360" cap="sq">
              <a:solidFill>
                <a:srgbClr val="000000"/>
              </a:solidFill>
              <a:miter lim="800000"/>
              <a:headEnd/>
              <a:tailEnd/>
            </a:ln>
          </p:spPr>
          <p:txBody>
            <a:bodyPr wrap="none" anchor="ctr"/>
            <a:lstStyle/>
            <a:p>
              <a:endParaRPr lang="es-ES" altLang="es-ES_tradnl"/>
            </a:p>
          </p:txBody>
        </p:sp>
        <p:sp>
          <p:nvSpPr>
            <p:cNvPr id="3131" name="Text Box 6"/>
            <p:cNvSpPr txBox="1">
              <a:spLocks noChangeArrowheads="1"/>
            </p:cNvSpPr>
            <p:nvPr/>
          </p:nvSpPr>
          <p:spPr bwMode="auto">
            <a:xfrm>
              <a:off x="225" y="1865"/>
              <a:ext cx="909" cy="327"/>
            </a:xfrm>
            <a:prstGeom prst="rect">
              <a:avLst/>
            </a:prstGeom>
            <a:gradFill rotWithShape="0">
              <a:gsLst>
                <a:gs pos="0">
                  <a:srgbClr val="CCFFCC"/>
                </a:gs>
                <a:gs pos="100000">
                  <a:srgbClr val="00CC99"/>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9pPr>
            </a:lstStyle>
            <a:p>
              <a:pPr algn="ctr" eaLnBrk="1" hangingPunct="1">
                <a:spcBef>
                  <a:spcPts val="875"/>
                </a:spcBef>
                <a:buClrTx/>
                <a:buFontTx/>
                <a:buNone/>
              </a:pPr>
              <a:r>
                <a:rPr lang="es-ES" altLang="es-ES_tradnl" sz="1400" b="1">
                  <a:solidFill>
                    <a:srgbClr val="000000"/>
                  </a:solidFill>
                  <a:latin typeface="Verdana" charset="0"/>
                </a:rPr>
                <a:t>CULTURA DE LA PAZ</a:t>
              </a:r>
            </a:p>
          </p:txBody>
        </p:sp>
      </p:grpSp>
      <p:sp>
        <p:nvSpPr>
          <p:cNvPr id="3078" name="Text Box 7"/>
          <p:cNvSpPr txBox="1">
            <a:spLocks noChangeArrowheads="1"/>
          </p:cNvSpPr>
          <p:nvPr/>
        </p:nvSpPr>
        <p:spPr bwMode="auto">
          <a:xfrm>
            <a:off x="3327400" y="838200"/>
            <a:ext cx="1676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s-ES" altLang="es-ES_tradnl"/>
          </a:p>
        </p:txBody>
      </p:sp>
      <p:grpSp>
        <p:nvGrpSpPr>
          <p:cNvPr id="3079" name="Group 8"/>
          <p:cNvGrpSpPr>
            <a:grpSpLocks/>
          </p:cNvGrpSpPr>
          <p:nvPr/>
        </p:nvGrpSpPr>
        <p:grpSpPr bwMode="auto">
          <a:xfrm>
            <a:off x="2732088" y="715963"/>
            <a:ext cx="1800225" cy="911225"/>
            <a:chOff x="1721" y="451"/>
            <a:chExt cx="1134" cy="574"/>
          </a:xfrm>
        </p:grpSpPr>
        <p:sp>
          <p:nvSpPr>
            <p:cNvPr id="3128" name="AutoShape 9"/>
            <p:cNvSpPr>
              <a:spLocks noChangeArrowheads="1"/>
            </p:cNvSpPr>
            <p:nvPr/>
          </p:nvSpPr>
          <p:spPr bwMode="auto">
            <a:xfrm>
              <a:off x="1721" y="451"/>
              <a:ext cx="1134" cy="574"/>
            </a:xfrm>
            <a:prstGeom prst="roundRect">
              <a:avLst>
                <a:gd name="adj" fmla="val 16667"/>
              </a:avLst>
            </a:prstGeom>
            <a:gradFill rotWithShape="0">
              <a:gsLst>
                <a:gs pos="0">
                  <a:srgbClr val="FEF9E9"/>
                </a:gs>
                <a:gs pos="100000">
                  <a:srgbClr val="FFCC00"/>
                </a:gs>
              </a:gsLst>
              <a:lin ang="13500000" scaled="1"/>
            </a:gradFill>
            <a:ln w="9360" cap="sq">
              <a:solidFill>
                <a:srgbClr val="000000"/>
              </a:solidFill>
              <a:miter lim="800000"/>
              <a:headEnd/>
              <a:tailEnd/>
            </a:ln>
          </p:spPr>
          <p:txBody>
            <a:bodyPr wrap="none" anchor="ctr"/>
            <a:lstStyle/>
            <a:p>
              <a:endParaRPr lang="es-ES" altLang="es-ES_tradnl"/>
            </a:p>
          </p:txBody>
        </p:sp>
        <p:sp>
          <p:nvSpPr>
            <p:cNvPr id="3129" name="Text Box 10"/>
            <p:cNvSpPr txBox="1">
              <a:spLocks noChangeArrowheads="1"/>
            </p:cNvSpPr>
            <p:nvPr/>
          </p:nvSpPr>
          <p:spPr bwMode="auto">
            <a:xfrm>
              <a:off x="1891" y="568"/>
              <a:ext cx="824" cy="288"/>
            </a:xfrm>
            <a:prstGeom prst="rect">
              <a:avLst/>
            </a:prstGeom>
            <a:gradFill rotWithShape="0">
              <a:gsLst>
                <a:gs pos="0">
                  <a:srgbClr val="FEF9E9"/>
                </a:gs>
                <a:gs pos="100000">
                  <a:srgbClr val="FFCC00"/>
                </a:gs>
              </a:gsLst>
              <a:lin ang="13500000" scaled="1"/>
            </a:gradFill>
            <a:ln>
              <a:noFill/>
            </a:ln>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9pPr>
            </a:lstStyle>
            <a:p>
              <a:pPr algn="ctr" eaLnBrk="1" hangingPunct="1">
                <a:spcBef>
                  <a:spcPts val="750"/>
                </a:spcBef>
                <a:buClrTx/>
                <a:buFontTx/>
                <a:buNone/>
              </a:pPr>
              <a:r>
                <a:rPr lang="es-ES" altLang="es-ES_tradnl" sz="1200" b="1">
                  <a:solidFill>
                    <a:srgbClr val="000000"/>
                  </a:solidFill>
                  <a:latin typeface="Verdana" charset="0"/>
                </a:rPr>
                <a:t>VALORES MÍNIMOS</a:t>
              </a:r>
            </a:p>
          </p:txBody>
        </p:sp>
      </p:grpSp>
      <p:grpSp>
        <p:nvGrpSpPr>
          <p:cNvPr id="3080" name="Group 11"/>
          <p:cNvGrpSpPr>
            <a:grpSpLocks/>
          </p:cNvGrpSpPr>
          <p:nvPr/>
        </p:nvGrpSpPr>
        <p:grpSpPr bwMode="auto">
          <a:xfrm>
            <a:off x="2724150" y="4070350"/>
            <a:ext cx="1782763" cy="911225"/>
            <a:chOff x="1716" y="2564"/>
            <a:chExt cx="1123" cy="574"/>
          </a:xfrm>
        </p:grpSpPr>
        <p:sp>
          <p:nvSpPr>
            <p:cNvPr id="3126" name="AutoShape 12"/>
            <p:cNvSpPr>
              <a:spLocks noChangeArrowheads="1"/>
            </p:cNvSpPr>
            <p:nvPr/>
          </p:nvSpPr>
          <p:spPr bwMode="auto">
            <a:xfrm>
              <a:off x="1716" y="2564"/>
              <a:ext cx="1123" cy="574"/>
            </a:xfrm>
            <a:prstGeom prst="roundRect">
              <a:avLst>
                <a:gd name="adj" fmla="val 16667"/>
              </a:avLst>
            </a:prstGeom>
            <a:gradFill rotWithShape="0">
              <a:gsLst>
                <a:gs pos="0">
                  <a:srgbClr val="FEEAF4"/>
                </a:gs>
                <a:gs pos="100000">
                  <a:srgbClr val="FF99CC"/>
                </a:gs>
              </a:gsLst>
              <a:lin ang="8100000" scaled="1"/>
            </a:gradFill>
            <a:ln w="9360" cap="sq">
              <a:solidFill>
                <a:srgbClr val="000000"/>
              </a:solidFill>
              <a:miter lim="800000"/>
              <a:headEnd/>
              <a:tailEnd/>
            </a:ln>
          </p:spPr>
          <p:txBody>
            <a:bodyPr wrap="none" anchor="ctr"/>
            <a:lstStyle/>
            <a:p>
              <a:endParaRPr lang="es-ES" altLang="es-ES_tradnl"/>
            </a:p>
          </p:txBody>
        </p:sp>
        <p:sp>
          <p:nvSpPr>
            <p:cNvPr id="3127" name="Text Box 13"/>
            <p:cNvSpPr txBox="1">
              <a:spLocks noChangeArrowheads="1"/>
            </p:cNvSpPr>
            <p:nvPr/>
          </p:nvSpPr>
          <p:spPr bwMode="auto">
            <a:xfrm>
              <a:off x="1756" y="2699"/>
              <a:ext cx="1058" cy="288"/>
            </a:xfrm>
            <a:prstGeom prst="rect">
              <a:avLst/>
            </a:prstGeom>
            <a:gradFill rotWithShape="0">
              <a:gsLst>
                <a:gs pos="0">
                  <a:srgbClr val="FEEAF4"/>
                </a:gs>
                <a:gs pos="100000">
                  <a:srgbClr val="FF99CC"/>
                </a:gs>
              </a:gsLst>
              <a:lin ang="8100000" scaled="1"/>
            </a:gradFill>
            <a:ln>
              <a:noFill/>
            </a:ln>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9pPr>
            </a:lstStyle>
            <a:p>
              <a:pPr algn="ctr" eaLnBrk="1" hangingPunct="1">
                <a:spcBef>
                  <a:spcPts val="750"/>
                </a:spcBef>
                <a:buClrTx/>
                <a:buFontTx/>
                <a:buNone/>
              </a:pPr>
              <a:r>
                <a:rPr lang="es-ES" altLang="es-ES_tradnl" sz="1200" b="1">
                  <a:solidFill>
                    <a:srgbClr val="000000"/>
                  </a:solidFill>
                  <a:latin typeface="Verdana" charset="0"/>
                </a:rPr>
                <a:t>PROBLEMÁTICAS MUNDIALES</a:t>
              </a:r>
            </a:p>
          </p:txBody>
        </p:sp>
      </p:grpSp>
      <p:sp>
        <p:nvSpPr>
          <p:cNvPr id="3081" name="AutoShape 14"/>
          <p:cNvSpPr>
            <a:spLocks noChangeArrowheads="1"/>
          </p:cNvSpPr>
          <p:nvPr/>
        </p:nvSpPr>
        <p:spPr bwMode="auto">
          <a:xfrm>
            <a:off x="2336800" y="927100"/>
            <a:ext cx="304800" cy="485775"/>
          </a:xfrm>
          <a:prstGeom prst="chevron">
            <a:avLst>
              <a:gd name="adj" fmla="val 25000"/>
            </a:avLst>
          </a:prstGeom>
          <a:solidFill>
            <a:srgbClr val="000000"/>
          </a:solidFill>
          <a:ln w="9360" cap="sq">
            <a:solidFill>
              <a:srgbClr val="000000"/>
            </a:solidFill>
            <a:miter lim="800000"/>
            <a:headEnd/>
            <a:tailEnd/>
          </a:ln>
        </p:spPr>
        <p:txBody>
          <a:bodyPr wrap="none" anchor="ctr"/>
          <a:lstStyle/>
          <a:p>
            <a:endParaRPr lang="es-ES" altLang="es-ES_tradnl"/>
          </a:p>
        </p:txBody>
      </p:sp>
      <p:sp>
        <p:nvSpPr>
          <p:cNvPr id="3082" name="AutoShape 15"/>
          <p:cNvSpPr>
            <a:spLocks noChangeArrowheads="1"/>
          </p:cNvSpPr>
          <p:nvPr/>
        </p:nvSpPr>
        <p:spPr bwMode="auto">
          <a:xfrm>
            <a:off x="4592638" y="4318000"/>
            <a:ext cx="304800" cy="485775"/>
          </a:xfrm>
          <a:prstGeom prst="chevron">
            <a:avLst>
              <a:gd name="adj" fmla="val 25000"/>
            </a:avLst>
          </a:prstGeom>
          <a:solidFill>
            <a:srgbClr val="000000"/>
          </a:solidFill>
          <a:ln w="9360" cap="sq">
            <a:solidFill>
              <a:srgbClr val="000000"/>
            </a:solidFill>
            <a:miter lim="800000"/>
            <a:headEnd/>
            <a:tailEnd/>
          </a:ln>
        </p:spPr>
        <p:txBody>
          <a:bodyPr wrap="none" anchor="ctr"/>
          <a:lstStyle/>
          <a:p>
            <a:endParaRPr lang="es-ES" altLang="es-ES_tradnl"/>
          </a:p>
        </p:txBody>
      </p:sp>
      <p:sp>
        <p:nvSpPr>
          <p:cNvPr id="3083" name="AutoShape 16"/>
          <p:cNvSpPr>
            <a:spLocks noChangeArrowheads="1"/>
          </p:cNvSpPr>
          <p:nvPr/>
        </p:nvSpPr>
        <p:spPr bwMode="auto">
          <a:xfrm>
            <a:off x="5080000" y="152400"/>
            <a:ext cx="3857625" cy="2362200"/>
          </a:xfrm>
          <a:prstGeom prst="roundRect">
            <a:avLst>
              <a:gd name="adj" fmla="val 16667"/>
            </a:avLst>
          </a:prstGeom>
          <a:noFill/>
          <a:ln w="9360" cap="sq">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s-ES" altLang="es-ES_tradnl"/>
          </a:p>
        </p:txBody>
      </p:sp>
      <p:grpSp>
        <p:nvGrpSpPr>
          <p:cNvPr id="3084" name="Group 17"/>
          <p:cNvGrpSpPr>
            <a:grpSpLocks/>
          </p:cNvGrpSpPr>
          <p:nvPr/>
        </p:nvGrpSpPr>
        <p:grpSpPr bwMode="auto">
          <a:xfrm>
            <a:off x="5308600" y="287338"/>
            <a:ext cx="1444625" cy="471487"/>
            <a:chOff x="3344" y="181"/>
            <a:chExt cx="910" cy="297"/>
          </a:xfrm>
        </p:grpSpPr>
        <p:sp>
          <p:nvSpPr>
            <p:cNvPr id="3124" name="AutoShape 18"/>
            <p:cNvSpPr>
              <a:spLocks noChangeArrowheads="1"/>
            </p:cNvSpPr>
            <p:nvPr/>
          </p:nvSpPr>
          <p:spPr bwMode="auto">
            <a:xfrm>
              <a:off x="3344" y="181"/>
              <a:ext cx="910" cy="297"/>
            </a:xfrm>
            <a:prstGeom prst="roundRect">
              <a:avLst>
                <a:gd name="adj" fmla="val 16667"/>
              </a:avLst>
            </a:prstGeom>
            <a:solidFill>
              <a:srgbClr val="FFFFD5"/>
            </a:solidFill>
            <a:ln w="9360" cap="sq">
              <a:solidFill>
                <a:srgbClr val="000000"/>
              </a:solidFill>
              <a:miter lim="800000"/>
              <a:headEnd/>
              <a:tailEnd/>
            </a:ln>
          </p:spPr>
          <p:txBody>
            <a:bodyPr wrap="none" anchor="ctr"/>
            <a:lstStyle/>
            <a:p>
              <a:endParaRPr lang="es-ES" altLang="es-ES_tradnl"/>
            </a:p>
          </p:txBody>
        </p:sp>
        <p:sp>
          <p:nvSpPr>
            <p:cNvPr id="3125" name="Text Box 19"/>
            <p:cNvSpPr txBox="1">
              <a:spLocks noChangeArrowheads="1"/>
            </p:cNvSpPr>
            <p:nvPr/>
          </p:nvSpPr>
          <p:spPr bwMode="auto">
            <a:xfrm>
              <a:off x="3410" y="256"/>
              <a:ext cx="796" cy="154"/>
            </a:xfrm>
            <a:prstGeom prst="rect">
              <a:avLst/>
            </a:prstGeom>
            <a:solidFill>
              <a:srgbClr val="FFFFD5"/>
            </a:solidFill>
            <a:ln>
              <a:noFill/>
            </a:ln>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9pPr>
            </a:lstStyle>
            <a:p>
              <a:pPr algn="ctr" eaLnBrk="1" hangingPunct="1">
                <a:spcBef>
                  <a:spcPts val="625"/>
                </a:spcBef>
                <a:buClrTx/>
                <a:buFontTx/>
                <a:buNone/>
              </a:pPr>
              <a:r>
                <a:rPr lang="es-ES" altLang="es-ES_tradnl" sz="1000">
                  <a:solidFill>
                    <a:srgbClr val="000000"/>
                  </a:solidFill>
                  <a:latin typeface="Verdana" charset="0"/>
                </a:rPr>
                <a:t>Respetar la vida</a:t>
              </a:r>
            </a:p>
          </p:txBody>
        </p:sp>
      </p:grpSp>
      <p:grpSp>
        <p:nvGrpSpPr>
          <p:cNvPr id="3085" name="Group 20"/>
          <p:cNvGrpSpPr>
            <a:grpSpLocks/>
          </p:cNvGrpSpPr>
          <p:nvPr/>
        </p:nvGrpSpPr>
        <p:grpSpPr bwMode="auto">
          <a:xfrm>
            <a:off x="5334000" y="1052513"/>
            <a:ext cx="1444625" cy="530225"/>
            <a:chOff x="3360" y="663"/>
            <a:chExt cx="910" cy="334"/>
          </a:xfrm>
        </p:grpSpPr>
        <p:sp>
          <p:nvSpPr>
            <p:cNvPr id="3122" name="AutoShape 21"/>
            <p:cNvSpPr>
              <a:spLocks noChangeArrowheads="1"/>
            </p:cNvSpPr>
            <p:nvPr/>
          </p:nvSpPr>
          <p:spPr bwMode="auto">
            <a:xfrm>
              <a:off x="3360" y="663"/>
              <a:ext cx="910" cy="334"/>
            </a:xfrm>
            <a:prstGeom prst="roundRect">
              <a:avLst>
                <a:gd name="adj" fmla="val 16667"/>
              </a:avLst>
            </a:prstGeom>
            <a:solidFill>
              <a:srgbClr val="CFCA00"/>
            </a:solidFill>
            <a:ln w="9360" cap="sq">
              <a:solidFill>
                <a:srgbClr val="000000"/>
              </a:solidFill>
              <a:miter lim="800000"/>
              <a:headEnd/>
              <a:tailEnd/>
            </a:ln>
          </p:spPr>
          <p:txBody>
            <a:bodyPr wrap="none" anchor="ctr"/>
            <a:lstStyle/>
            <a:p>
              <a:endParaRPr lang="es-ES" altLang="es-ES_tradnl"/>
            </a:p>
          </p:txBody>
        </p:sp>
        <p:sp>
          <p:nvSpPr>
            <p:cNvPr id="3123" name="Text Box 22"/>
            <p:cNvSpPr txBox="1">
              <a:spLocks noChangeArrowheads="1"/>
            </p:cNvSpPr>
            <p:nvPr/>
          </p:nvSpPr>
          <p:spPr bwMode="auto">
            <a:xfrm>
              <a:off x="3393" y="695"/>
              <a:ext cx="828" cy="250"/>
            </a:xfrm>
            <a:prstGeom prst="rect">
              <a:avLst/>
            </a:prstGeom>
            <a:solidFill>
              <a:srgbClr val="CFCA00"/>
            </a:solidFill>
            <a:ln>
              <a:noFill/>
            </a:ln>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9pPr>
            </a:lstStyle>
            <a:p>
              <a:pPr algn="ctr" eaLnBrk="1" hangingPunct="1">
                <a:buClrTx/>
                <a:buFontTx/>
                <a:buNone/>
              </a:pPr>
              <a:r>
                <a:rPr lang="es-ES" altLang="es-ES_tradnl" sz="1000">
                  <a:solidFill>
                    <a:srgbClr val="000000"/>
                  </a:solidFill>
                  <a:latin typeface="Verdana" charset="0"/>
                </a:rPr>
                <a:t>Compartir con los</a:t>
              </a:r>
            </a:p>
            <a:p>
              <a:pPr algn="ctr" eaLnBrk="1" hangingPunct="1">
                <a:buClrTx/>
                <a:buFontTx/>
                <a:buNone/>
              </a:pPr>
              <a:r>
                <a:rPr lang="es-ES" altLang="es-ES_tradnl" sz="1000">
                  <a:solidFill>
                    <a:srgbClr val="000000"/>
                  </a:solidFill>
                  <a:latin typeface="Verdana" charset="0"/>
                </a:rPr>
                <a:t> demás</a:t>
              </a:r>
            </a:p>
          </p:txBody>
        </p:sp>
      </p:grpSp>
      <p:grpSp>
        <p:nvGrpSpPr>
          <p:cNvPr id="3086" name="Group 23"/>
          <p:cNvGrpSpPr>
            <a:grpSpLocks/>
          </p:cNvGrpSpPr>
          <p:nvPr/>
        </p:nvGrpSpPr>
        <p:grpSpPr bwMode="auto">
          <a:xfrm>
            <a:off x="5356225" y="1817688"/>
            <a:ext cx="1444625" cy="465137"/>
            <a:chOff x="3374" y="1145"/>
            <a:chExt cx="910" cy="293"/>
          </a:xfrm>
        </p:grpSpPr>
        <p:sp>
          <p:nvSpPr>
            <p:cNvPr id="3120" name="AutoShape 24"/>
            <p:cNvSpPr>
              <a:spLocks noChangeArrowheads="1"/>
            </p:cNvSpPr>
            <p:nvPr/>
          </p:nvSpPr>
          <p:spPr bwMode="auto">
            <a:xfrm>
              <a:off x="3374" y="1145"/>
              <a:ext cx="910" cy="293"/>
            </a:xfrm>
            <a:prstGeom prst="roundRect">
              <a:avLst>
                <a:gd name="adj" fmla="val 16667"/>
              </a:avLst>
            </a:prstGeom>
            <a:gradFill rotWithShape="0">
              <a:gsLst>
                <a:gs pos="0">
                  <a:srgbClr val="CCFFCC"/>
                </a:gs>
                <a:gs pos="100000">
                  <a:srgbClr val="00CC99"/>
                </a:gs>
              </a:gsLst>
              <a:lin ang="5400000" scaled="1"/>
            </a:gradFill>
            <a:ln w="9360" cap="sq">
              <a:solidFill>
                <a:srgbClr val="000000"/>
              </a:solidFill>
              <a:miter lim="800000"/>
              <a:headEnd/>
              <a:tailEnd/>
            </a:ln>
          </p:spPr>
          <p:txBody>
            <a:bodyPr wrap="none" anchor="ctr"/>
            <a:lstStyle/>
            <a:p>
              <a:endParaRPr lang="es-ES" altLang="es-ES_tradnl"/>
            </a:p>
          </p:txBody>
        </p:sp>
        <p:sp>
          <p:nvSpPr>
            <p:cNvPr id="3121" name="Text Box 25"/>
            <p:cNvSpPr txBox="1">
              <a:spLocks noChangeArrowheads="1"/>
            </p:cNvSpPr>
            <p:nvPr/>
          </p:nvSpPr>
          <p:spPr bwMode="auto">
            <a:xfrm>
              <a:off x="3470" y="1171"/>
              <a:ext cx="736" cy="250"/>
            </a:xfrm>
            <a:prstGeom prst="rect">
              <a:avLst/>
            </a:prstGeom>
            <a:gradFill rotWithShape="0">
              <a:gsLst>
                <a:gs pos="0">
                  <a:srgbClr val="CCFFCC"/>
                </a:gs>
                <a:gs pos="100000">
                  <a:srgbClr val="00CC99"/>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9pPr>
            </a:lstStyle>
            <a:p>
              <a:pPr algn="ctr" eaLnBrk="1" hangingPunct="1">
                <a:buClrTx/>
                <a:buFontTx/>
                <a:buNone/>
              </a:pPr>
              <a:r>
                <a:rPr lang="es-ES" altLang="es-ES_tradnl" sz="1000">
                  <a:solidFill>
                    <a:srgbClr val="000000"/>
                  </a:solidFill>
                  <a:latin typeface="Verdana" charset="0"/>
                </a:rPr>
                <a:t>Conservar el planeta</a:t>
              </a:r>
            </a:p>
          </p:txBody>
        </p:sp>
      </p:grpSp>
      <p:grpSp>
        <p:nvGrpSpPr>
          <p:cNvPr id="3087" name="Group 26"/>
          <p:cNvGrpSpPr>
            <a:grpSpLocks/>
          </p:cNvGrpSpPr>
          <p:nvPr/>
        </p:nvGrpSpPr>
        <p:grpSpPr bwMode="auto">
          <a:xfrm>
            <a:off x="7177088" y="288925"/>
            <a:ext cx="1444625" cy="476250"/>
            <a:chOff x="4521" y="182"/>
            <a:chExt cx="910" cy="300"/>
          </a:xfrm>
        </p:grpSpPr>
        <p:sp>
          <p:nvSpPr>
            <p:cNvPr id="3118" name="AutoShape 27"/>
            <p:cNvSpPr>
              <a:spLocks noChangeArrowheads="1"/>
            </p:cNvSpPr>
            <p:nvPr/>
          </p:nvSpPr>
          <p:spPr bwMode="auto">
            <a:xfrm>
              <a:off x="4521" y="182"/>
              <a:ext cx="910" cy="297"/>
            </a:xfrm>
            <a:prstGeom prst="roundRect">
              <a:avLst>
                <a:gd name="adj" fmla="val 16667"/>
              </a:avLst>
            </a:prstGeom>
            <a:solidFill>
              <a:srgbClr val="FFFF57"/>
            </a:solidFill>
            <a:ln w="9360" cap="sq">
              <a:solidFill>
                <a:srgbClr val="000000"/>
              </a:solidFill>
              <a:miter lim="800000"/>
              <a:headEnd/>
              <a:tailEnd/>
            </a:ln>
          </p:spPr>
          <p:txBody>
            <a:bodyPr wrap="none" anchor="ctr"/>
            <a:lstStyle/>
            <a:p>
              <a:endParaRPr lang="es-ES" altLang="es-ES_tradnl"/>
            </a:p>
          </p:txBody>
        </p:sp>
        <p:sp>
          <p:nvSpPr>
            <p:cNvPr id="3119" name="Text Box 28"/>
            <p:cNvSpPr txBox="1">
              <a:spLocks noChangeArrowheads="1"/>
            </p:cNvSpPr>
            <p:nvPr/>
          </p:nvSpPr>
          <p:spPr bwMode="auto">
            <a:xfrm>
              <a:off x="4592" y="232"/>
              <a:ext cx="796" cy="250"/>
            </a:xfrm>
            <a:prstGeom prst="rect">
              <a:avLst/>
            </a:prstGeom>
            <a:solidFill>
              <a:srgbClr val="FFFF57"/>
            </a:solidFill>
            <a:ln>
              <a:noFill/>
            </a:ln>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9pPr>
            </a:lstStyle>
            <a:p>
              <a:pPr algn="ctr" eaLnBrk="1" hangingPunct="1">
                <a:spcBef>
                  <a:spcPts val="625"/>
                </a:spcBef>
                <a:buClrTx/>
                <a:buFontTx/>
                <a:buNone/>
              </a:pPr>
              <a:r>
                <a:rPr lang="es-ES" altLang="es-ES_tradnl" sz="1000">
                  <a:solidFill>
                    <a:srgbClr val="000000"/>
                  </a:solidFill>
                  <a:latin typeface="Verdana" charset="0"/>
                </a:rPr>
                <a:t>Rechazar la violencia</a:t>
              </a:r>
            </a:p>
          </p:txBody>
        </p:sp>
      </p:grpSp>
      <p:grpSp>
        <p:nvGrpSpPr>
          <p:cNvPr id="3088" name="Group 29"/>
          <p:cNvGrpSpPr>
            <a:grpSpLocks/>
          </p:cNvGrpSpPr>
          <p:nvPr/>
        </p:nvGrpSpPr>
        <p:grpSpPr bwMode="auto">
          <a:xfrm>
            <a:off x="7175500" y="1065213"/>
            <a:ext cx="1444625" cy="530225"/>
            <a:chOff x="4520" y="671"/>
            <a:chExt cx="910" cy="334"/>
          </a:xfrm>
        </p:grpSpPr>
        <p:sp>
          <p:nvSpPr>
            <p:cNvPr id="3116" name="AutoShape 30"/>
            <p:cNvSpPr>
              <a:spLocks noChangeArrowheads="1"/>
            </p:cNvSpPr>
            <p:nvPr/>
          </p:nvSpPr>
          <p:spPr bwMode="auto">
            <a:xfrm>
              <a:off x="4520" y="671"/>
              <a:ext cx="910" cy="334"/>
            </a:xfrm>
            <a:prstGeom prst="roundRect">
              <a:avLst>
                <a:gd name="adj" fmla="val 16667"/>
              </a:avLst>
            </a:prstGeom>
            <a:solidFill>
              <a:srgbClr val="B0AC00"/>
            </a:solidFill>
            <a:ln w="9360" cap="sq">
              <a:solidFill>
                <a:srgbClr val="000000"/>
              </a:solidFill>
              <a:miter lim="800000"/>
              <a:headEnd/>
              <a:tailEnd/>
            </a:ln>
          </p:spPr>
          <p:txBody>
            <a:bodyPr wrap="none" anchor="ctr"/>
            <a:lstStyle/>
            <a:p>
              <a:endParaRPr lang="es-ES" altLang="es-ES_tradnl"/>
            </a:p>
          </p:txBody>
        </p:sp>
        <p:sp>
          <p:nvSpPr>
            <p:cNvPr id="3117" name="Text Box 31"/>
            <p:cNvSpPr txBox="1">
              <a:spLocks noChangeArrowheads="1"/>
            </p:cNvSpPr>
            <p:nvPr/>
          </p:nvSpPr>
          <p:spPr bwMode="auto">
            <a:xfrm>
              <a:off x="4553" y="703"/>
              <a:ext cx="828" cy="250"/>
            </a:xfrm>
            <a:prstGeom prst="rect">
              <a:avLst/>
            </a:prstGeom>
            <a:solidFill>
              <a:srgbClr val="B0AC00"/>
            </a:solidFill>
            <a:ln>
              <a:noFill/>
            </a:ln>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9pPr>
            </a:lstStyle>
            <a:p>
              <a:pPr algn="ctr" eaLnBrk="1" hangingPunct="1">
                <a:buClrTx/>
                <a:buFontTx/>
                <a:buNone/>
              </a:pPr>
              <a:r>
                <a:rPr lang="es-ES" altLang="es-ES_tradnl" sz="1000">
                  <a:solidFill>
                    <a:srgbClr val="000000"/>
                  </a:solidFill>
                  <a:latin typeface="Verdana" charset="0"/>
                </a:rPr>
                <a:t>Escuchar para comprenderse</a:t>
              </a:r>
            </a:p>
          </p:txBody>
        </p:sp>
      </p:grpSp>
      <p:grpSp>
        <p:nvGrpSpPr>
          <p:cNvPr id="3089" name="Group 32"/>
          <p:cNvGrpSpPr>
            <a:grpSpLocks/>
          </p:cNvGrpSpPr>
          <p:nvPr/>
        </p:nvGrpSpPr>
        <p:grpSpPr bwMode="auto">
          <a:xfrm>
            <a:off x="7188200" y="1843088"/>
            <a:ext cx="1444625" cy="465137"/>
            <a:chOff x="4528" y="1161"/>
            <a:chExt cx="910" cy="293"/>
          </a:xfrm>
        </p:grpSpPr>
        <p:sp>
          <p:nvSpPr>
            <p:cNvPr id="3114" name="AutoShape 33"/>
            <p:cNvSpPr>
              <a:spLocks noChangeArrowheads="1"/>
            </p:cNvSpPr>
            <p:nvPr/>
          </p:nvSpPr>
          <p:spPr bwMode="auto">
            <a:xfrm>
              <a:off x="4528" y="1161"/>
              <a:ext cx="910" cy="293"/>
            </a:xfrm>
            <a:prstGeom prst="roundRect">
              <a:avLst>
                <a:gd name="adj" fmla="val 16667"/>
              </a:avLst>
            </a:prstGeom>
            <a:solidFill>
              <a:srgbClr val="F8CB0A"/>
            </a:solidFill>
            <a:ln w="9360" cap="sq">
              <a:solidFill>
                <a:srgbClr val="000000"/>
              </a:solidFill>
              <a:miter lim="800000"/>
              <a:headEnd/>
              <a:tailEnd/>
            </a:ln>
          </p:spPr>
          <p:txBody>
            <a:bodyPr wrap="none" anchor="ctr"/>
            <a:lstStyle/>
            <a:p>
              <a:endParaRPr lang="es-ES" altLang="es-ES_tradnl"/>
            </a:p>
          </p:txBody>
        </p:sp>
        <p:sp>
          <p:nvSpPr>
            <p:cNvPr id="3115" name="Text Box 34"/>
            <p:cNvSpPr txBox="1">
              <a:spLocks noChangeArrowheads="1"/>
            </p:cNvSpPr>
            <p:nvPr/>
          </p:nvSpPr>
          <p:spPr bwMode="auto">
            <a:xfrm>
              <a:off x="4624" y="1187"/>
              <a:ext cx="736" cy="250"/>
            </a:xfrm>
            <a:prstGeom prst="rect">
              <a:avLst/>
            </a:prstGeom>
            <a:solidFill>
              <a:srgbClr val="F8CB0A"/>
            </a:solidFill>
            <a:ln>
              <a:noFill/>
            </a:ln>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9pPr>
            </a:lstStyle>
            <a:p>
              <a:pPr algn="ctr" eaLnBrk="1" hangingPunct="1">
                <a:buClrTx/>
                <a:buFontTx/>
                <a:buNone/>
              </a:pPr>
              <a:r>
                <a:rPr lang="es-ES" altLang="es-ES_tradnl" sz="1000">
                  <a:solidFill>
                    <a:srgbClr val="000000"/>
                  </a:solidFill>
                  <a:latin typeface="Verdana" charset="0"/>
                </a:rPr>
                <a:t>Redescubrir la solidaridad</a:t>
              </a:r>
            </a:p>
          </p:txBody>
        </p:sp>
      </p:grpSp>
      <p:grpSp>
        <p:nvGrpSpPr>
          <p:cNvPr id="3090" name="Group 35"/>
          <p:cNvGrpSpPr>
            <a:grpSpLocks/>
          </p:cNvGrpSpPr>
          <p:nvPr/>
        </p:nvGrpSpPr>
        <p:grpSpPr bwMode="auto">
          <a:xfrm>
            <a:off x="5356225" y="1817688"/>
            <a:ext cx="1444625" cy="465137"/>
            <a:chOff x="3374" y="1145"/>
            <a:chExt cx="910" cy="293"/>
          </a:xfrm>
        </p:grpSpPr>
        <p:sp>
          <p:nvSpPr>
            <p:cNvPr id="3112" name="AutoShape 36"/>
            <p:cNvSpPr>
              <a:spLocks noChangeArrowheads="1"/>
            </p:cNvSpPr>
            <p:nvPr/>
          </p:nvSpPr>
          <p:spPr bwMode="auto">
            <a:xfrm>
              <a:off x="3374" y="1145"/>
              <a:ext cx="910" cy="293"/>
            </a:xfrm>
            <a:prstGeom prst="roundRect">
              <a:avLst>
                <a:gd name="adj" fmla="val 16667"/>
              </a:avLst>
            </a:prstGeom>
            <a:solidFill>
              <a:srgbClr val="8A8700"/>
            </a:solidFill>
            <a:ln w="9360" cap="sq">
              <a:solidFill>
                <a:srgbClr val="000000"/>
              </a:solidFill>
              <a:miter lim="800000"/>
              <a:headEnd/>
              <a:tailEnd/>
            </a:ln>
          </p:spPr>
          <p:txBody>
            <a:bodyPr wrap="none" anchor="ctr"/>
            <a:lstStyle/>
            <a:p>
              <a:endParaRPr lang="es-ES" altLang="es-ES_tradnl"/>
            </a:p>
          </p:txBody>
        </p:sp>
        <p:sp>
          <p:nvSpPr>
            <p:cNvPr id="3113" name="Text Box 37"/>
            <p:cNvSpPr txBox="1">
              <a:spLocks noChangeArrowheads="1"/>
            </p:cNvSpPr>
            <p:nvPr/>
          </p:nvSpPr>
          <p:spPr bwMode="auto">
            <a:xfrm>
              <a:off x="3470" y="1171"/>
              <a:ext cx="736" cy="250"/>
            </a:xfrm>
            <a:prstGeom prst="rect">
              <a:avLst/>
            </a:prstGeom>
            <a:solidFill>
              <a:srgbClr val="8A8700"/>
            </a:solidFill>
            <a:ln>
              <a:noFill/>
            </a:ln>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9pPr>
            </a:lstStyle>
            <a:p>
              <a:pPr algn="ctr" eaLnBrk="1" hangingPunct="1">
                <a:buClrTx/>
                <a:buFontTx/>
                <a:buNone/>
              </a:pPr>
              <a:r>
                <a:rPr lang="es-ES" altLang="es-ES_tradnl" sz="1000">
                  <a:solidFill>
                    <a:srgbClr val="000000"/>
                  </a:solidFill>
                  <a:latin typeface="Verdana" charset="0"/>
                </a:rPr>
                <a:t>Conservar el planeta</a:t>
              </a:r>
            </a:p>
          </p:txBody>
        </p:sp>
      </p:grpSp>
      <p:sp>
        <p:nvSpPr>
          <p:cNvPr id="3091" name="AutoShape 38"/>
          <p:cNvSpPr>
            <a:spLocks noChangeArrowheads="1"/>
          </p:cNvSpPr>
          <p:nvPr/>
        </p:nvSpPr>
        <p:spPr bwMode="auto">
          <a:xfrm>
            <a:off x="5083175" y="2895600"/>
            <a:ext cx="3857625" cy="3860800"/>
          </a:xfrm>
          <a:prstGeom prst="roundRect">
            <a:avLst>
              <a:gd name="adj" fmla="val 16667"/>
            </a:avLst>
          </a:prstGeom>
          <a:noFill/>
          <a:ln w="9360" cap="sq">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s-ES" altLang="es-ES_tradnl"/>
          </a:p>
        </p:txBody>
      </p:sp>
      <p:sp>
        <p:nvSpPr>
          <p:cNvPr id="3092" name="AutoShape 39"/>
          <p:cNvSpPr>
            <a:spLocks noChangeArrowheads="1"/>
          </p:cNvSpPr>
          <p:nvPr/>
        </p:nvSpPr>
        <p:spPr bwMode="auto">
          <a:xfrm>
            <a:off x="5257800" y="4876800"/>
            <a:ext cx="1654175" cy="673100"/>
          </a:xfrm>
          <a:prstGeom prst="roundRect">
            <a:avLst>
              <a:gd name="adj" fmla="val 16667"/>
            </a:avLst>
          </a:prstGeom>
          <a:solidFill>
            <a:srgbClr val="FF2994"/>
          </a:solidFill>
          <a:ln w="9360" cap="sq">
            <a:solidFill>
              <a:srgbClr val="000000"/>
            </a:solidFill>
            <a:miter lim="800000"/>
            <a:headEnd/>
            <a:tailEnd/>
          </a:ln>
        </p:spPr>
        <p:txBody>
          <a:bodyPr wrap="none" anchor="ctr"/>
          <a:lstStyle/>
          <a:p>
            <a:endParaRPr lang="es-ES" altLang="es-ES_tradnl"/>
          </a:p>
        </p:txBody>
      </p:sp>
      <p:sp>
        <p:nvSpPr>
          <p:cNvPr id="3093" name="Text Box 40"/>
          <p:cNvSpPr txBox="1">
            <a:spLocks noChangeArrowheads="1"/>
          </p:cNvSpPr>
          <p:nvPr/>
        </p:nvSpPr>
        <p:spPr bwMode="auto">
          <a:xfrm>
            <a:off x="5270500" y="4953000"/>
            <a:ext cx="1620838" cy="550863"/>
          </a:xfrm>
          <a:prstGeom prst="rect">
            <a:avLst/>
          </a:prstGeom>
          <a:solidFill>
            <a:srgbClr val="FF2994"/>
          </a:solidFill>
          <a:ln>
            <a:noFill/>
          </a:ln>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9pPr>
          </a:lstStyle>
          <a:p>
            <a:pPr algn="ctr" eaLnBrk="1" hangingPunct="1">
              <a:buClrTx/>
              <a:buFontTx/>
              <a:buNone/>
            </a:pPr>
            <a:r>
              <a:rPr lang="es-ES" altLang="es-ES_tradnl" sz="1000">
                <a:solidFill>
                  <a:srgbClr val="000000"/>
                </a:solidFill>
                <a:latin typeface="Verdana" charset="0"/>
              </a:rPr>
              <a:t>Tolerancia y solidaridad entre pueblos y culturas</a:t>
            </a:r>
          </a:p>
        </p:txBody>
      </p:sp>
      <p:grpSp>
        <p:nvGrpSpPr>
          <p:cNvPr id="3094" name="Group 41"/>
          <p:cNvGrpSpPr>
            <a:grpSpLocks/>
          </p:cNvGrpSpPr>
          <p:nvPr/>
        </p:nvGrpSpPr>
        <p:grpSpPr bwMode="auto">
          <a:xfrm>
            <a:off x="5295900" y="3136900"/>
            <a:ext cx="1651000" cy="669925"/>
            <a:chOff x="3336" y="1976"/>
            <a:chExt cx="1040" cy="422"/>
          </a:xfrm>
        </p:grpSpPr>
        <p:sp>
          <p:nvSpPr>
            <p:cNvPr id="3110" name="AutoShape 42"/>
            <p:cNvSpPr>
              <a:spLocks noChangeArrowheads="1"/>
            </p:cNvSpPr>
            <p:nvPr/>
          </p:nvSpPr>
          <p:spPr bwMode="auto">
            <a:xfrm>
              <a:off x="3336" y="1976"/>
              <a:ext cx="1040" cy="422"/>
            </a:xfrm>
            <a:prstGeom prst="roundRect">
              <a:avLst>
                <a:gd name="adj" fmla="val 16667"/>
              </a:avLst>
            </a:prstGeom>
            <a:solidFill>
              <a:srgbClr val="FFC9E4"/>
            </a:solidFill>
            <a:ln w="9360" cap="sq">
              <a:solidFill>
                <a:srgbClr val="000000"/>
              </a:solidFill>
              <a:miter lim="800000"/>
              <a:headEnd/>
              <a:tailEnd/>
            </a:ln>
          </p:spPr>
          <p:txBody>
            <a:bodyPr wrap="none" anchor="ctr"/>
            <a:lstStyle/>
            <a:p>
              <a:endParaRPr lang="es-ES" altLang="es-ES_tradnl"/>
            </a:p>
          </p:txBody>
        </p:sp>
        <p:sp>
          <p:nvSpPr>
            <p:cNvPr id="3111" name="Text Box 43"/>
            <p:cNvSpPr txBox="1">
              <a:spLocks noChangeArrowheads="1"/>
            </p:cNvSpPr>
            <p:nvPr/>
          </p:nvSpPr>
          <p:spPr bwMode="auto">
            <a:xfrm>
              <a:off x="3344" y="2085"/>
              <a:ext cx="1019" cy="250"/>
            </a:xfrm>
            <a:prstGeom prst="rect">
              <a:avLst/>
            </a:prstGeom>
            <a:solidFill>
              <a:srgbClr val="FFC9E4"/>
            </a:solidFill>
            <a:ln>
              <a:noFill/>
            </a:ln>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9pPr>
            </a:lstStyle>
            <a:p>
              <a:pPr algn="ctr" eaLnBrk="1" hangingPunct="1">
                <a:buClrTx/>
                <a:buFontTx/>
                <a:buNone/>
              </a:pPr>
              <a:r>
                <a:rPr lang="es-ES" altLang="es-ES_tradnl" sz="1000">
                  <a:solidFill>
                    <a:srgbClr val="000000"/>
                  </a:solidFill>
                  <a:latin typeface="Verdana" charset="0"/>
                </a:rPr>
                <a:t>Respeto de los </a:t>
              </a:r>
            </a:p>
            <a:p>
              <a:pPr algn="ctr" eaLnBrk="1" hangingPunct="1">
                <a:buClrTx/>
                <a:buFontTx/>
                <a:buNone/>
              </a:pPr>
              <a:r>
                <a:rPr lang="es-ES" altLang="es-ES_tradnl" sz="1000">
                  <a:solidFill>
                    <a:srgbClr val="000000"/>
                  </a:solidFill>
                  <a:latin typeface="Verdana" charset="0"/>
                </a:rPr>
                <a:t>Derechos Humanos</a:t>
              </a:r>
            </a:p>
          </p:txBody>
        </p:sp>
      </p:grpSp>
      <p:grpSp>
        <p:nvGrpSpPr>
          <p:cNvPr id="3095" name="Group 44"/>
          <p:cNvGrpSpPr>
            <a:grpSpLocks/>
          </p:cNvGrpSpPr>
          <p:nvPr/>
        </p:nvGrpSpPr>
        <p:grpSpPr bwMode="auto">
          <a:xfrm>
            <a:off x="7137400" y="3136900"/>
            <a:ext cx="1651000" cy="669925"/>
            <a:chOff x="4496" y="1976"/>
            <a:chExt cx="1040" cy="422"/>
          </a:xfrm>
        </p:grpSpPr>
        <p:sp>
          <p:nvSpPr>
            <p:cNvPr id="3108" name="AutoShape 45"/>
            <p:cNvSpPr>
              <a:spLocks noChangeArrowheads="1"/>
            </p:cNvSpPr>
            <p:nvPr/>
          </p:nvSpPr>
          <p:spPr bwMode="auto">
            <a:xfrm>
              <a:off x="4496" y="1976"/>
              <a:ext cx="1040" cy="422"/>
            </a:xfrm>
            <a:prstGeom prst="roundRect">
              <a:avLst>
                <a:gd name="adj" fmla="val 16667"/>
              </a:avLst>
            </a:prstGeom>
            <a:solidFill>
              <a:srgbClr val="FF9999"/>
            </a:solidFill>
            <a:ln w="9360" cap="sq">
              <a:solidFill>
                <a:srgbClr val="000000"/>
              </a:solidFill>
              <a:miter lim="800000"/>
              <a:headEnd/>
              <a:tailEnd/>
            </a:ln>
          </p:spPr>
          <p:txBody>
            <a:bodyPr wrap="none" anchor="ctr"/>
            <a:lstStyle/>
            <a:p>
              <a:endParaRPr lang="es-ES" altLang="es-ES_tradnl"/>
            </a:p>
          </p:txBody>
        </p:sp>
        <p:sp>
          <p:nvSpPr>
            <p:cNvPr id="3109" name="Text Box 46"/>
            <p:cNvSpPr txBox="1">
              <a:spLocks noChangeArrowheads="1"/>
            </p:cNvSpPr>
            <p:nvPr/>
          </p:nvSpPr>
          <p:spPr bwMode="auto">
            <a:xfrm>
              <a:off x="4504" y="2085"/>
              <a:ext cx="1019" cy="250"/>
            </a:xfrm>
            <a:prstGeom prst="rect">
              <a:avLst/>
            </a:prstGeom>
            <a:solidFill>
              <a:srgbClr val="FF9999"/>
            </a:solidFill>
            <a:ln>
              <a:noFill/>
            </a:ln>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9pPr>
            </a:lstStyle>
            <a:p>
              <a:pPr algn="ctr" eaLnBrk="1" hangingPunct="1">
                <a:buClrTx/>
                <a:buFontTx/>
                <a:buNone/>
              </a:pPr>
              <a:r>
                <a:rPr lang="es-ES" altLang="es-ES_tradnl" sz="1000">
                  <a:solidFill>
                    <a:srgbClr val="000000"/>
                  </a:solidFill>
                  <a:latin typeface="Verdana" charset="0"/>
                </a:rPr>
                <a:t>Solución pacífica </a:t>
              </a:r>
            </a:p>
            <a:p>
              <a:pPr algn="ctr" eaLnBrk="1" hangingPunct="1">
                <a:buClrTx/>
                <a:buFontTx/>
                <a:buNone/>
              </a:pPr>
              <a:r>
                <a:rPr lang="es-ES" altLang="es-ES_tradnl" sz="1000">
                  <a:solidFill>
                    <a:srgbClr val="000000"/>
                  </a:solidFill>
                  <a:latin typeface="Verdana" charset="0"/>
                </a:rPr>
                <a:t>a conflictos</a:t>
              </a:r>
            </a:p>
          </p:txBody>
        </p:sp>
      </p:grpSp>
      <p:grpSp>
        <p:nvGrpSpPr>
          <p:cNvPr id="3096" name="Group 47"/>
          <p:cNvGrpSpPr>
            <a:grpSpLocks/>
          </p:cNvGrpSpPr>
          <p:nvPr/>
        </p:nvGrpSpPr>
        <p:grpSpPr bwMode="auto">
          <a:xfrm>
            <a:off x="5270500" y="4025900"/>
            <a:ext cx="1651000" cy="669925"/>
            <a:chOff x="3320" y="2536"/>
            <a:chExt cx="1040" cy="422"/>
          </a:xfrm>
        </p:grpSpPr>
        <p:sp>
          <p:nvSpPr>
            <p:cNvPr id="3106" name="AutoShape 48"/>
            <p:cNvSpPr>
              <a:spLocks noChangeArrowheads="1"/>
            </p:cNvSpPr>
            <p:nvPr/>
          </p:nvSpPr>
          <p:spPr bwMode="auto">
            <a:xfrm>
              <a:off x="3320" y="2536"/>
              <a:ext cx="1040" cy="422"/>
            </a:xfrm>
            <a:prstGeom prst="roundRect">
              <a:avLst>
                <a:gd name="adj" fmla="val 16667"/>
              </a:avLst>
            </a:prstGeom>
            <a:solidFill>
              <a:srgbClr val="FF79BC"/>
            </a:solidFill>
            <a:ln w="9360" cap="sq">
              <a:solidFill>
                <a:srgbClr val="000000"/>
              </a:solidFill>
              <a:miter lim="800000"/>
              <a:headEnd/>
              <a:tailEnd/>
            </a:ln>
          </p:spPr>
          <p:txBody>
            <a:bodyPr wrap="none" anchor="ctr"/>
            <a:lstStyle/>
            <a:p>
              <a:endParaRPr lang="es-ES" altLang="es-ES_tradnl"/>
            </a:p>
          </p:txBody>
        </p:sp>
        <p:sp>
          <p:nvSpPr>
            <p:cNvPr id="3107" name="Text Box 49"/>
            <p:cNvSpPr txBox="1">
              <a:spLocks noChangeArrowheads="1"/>
            </p:cNvSpPr>
            <p:nvPr/>
          </p:nvSpPr>
          <p:spPr bwMode="auto">
            <a:xfrm>
              <a:off x="3328" y="2645"/>
              <a:ext cx="1019" cy="250"/>
            </a:xfrm>
            <a:prstGeom prst="rect">
              <a:avLst/>
            </a:prstGeom>
            <a:solidFill>
              <a:srgbClr val="FF79BC"/>
            </a:solidFill>
            <a:ln>
              <a:noFill/>
            </a:ln>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9pPr>
            </a:lstStyle>
            <a:p>
              <a:pPr algn="ctr" eaLnBrk="1" hangingPunct="1">
                <a:buClrTx/>
                <a:buFontTx/>
                <a:buNone/>
              </a:pPr>
              <a:r>
                <a:rPr lang="es-ES" altLang="es-ES_tradnl" sz="1000">
                  <a:solidFill>
                    <a:srgbClr val="000000"/>
                  </a:solidFill>
                  <a:latin typeface="Verdana" charset="0"/>
                </a:rPr>
                <a:t>Igualdad entre</a:t>
              </a:r>
            </a:p>
            <a:p>
              <a:pPr algn="ctr" eaLnBrk="1" hangingPunct="1">
                <a:buClrTx/>
                <a:buFontTx/>
                <a:buNone/>
              </a:pPr>
              <a:r>
                <a:rPr lang="es-ES" altLang="es-ES_tradnl" sz="1000">
                  <a:solidFill>
                    <a:srgbClr val="000000"/>
                  </a:solidFill>
                  <a:latin typeface="Verdana" charset="0"/>
                </a:rPr>
                <a:t>Hombres y mujeres</a:t>
              </a:r>
            </a:p>
          </p:txBody>
        </p:sp>
      </p:grpSp>
      <p:grpSp>
        <p:nvGrpSpPr>
          <p:cNvPr id="3097" name="Group 50"/>
          <p:cNvGrpSpPr>
            <a:grpSpLocks/>
          </p:cNvGrpSpPr>
          <p:nvPr/>
        </p:nvGrpSpPr>
        <p:grpSpPr bwMode="auto">
          <a:xfrm>
            <a:off x="7150100" y="4025900"/>
            <a:ext cx="1651000" cy="669925"/>
            <a:chOff x="4504" y="2536"/>
            <a:chExt cx="1040" cy="422"/>
          </a:xfrm>
        </p:grpSpPr>
        <p:sp>
          <p:nvSpPr>
            <p:cNvPr id="3104" name="AutoShape 51"/>
            <p:cNvSpPr>
              <a:spLocks noChangeArrowheads="1"/>
            </p:cNvSpPr>
            <p:nvPr/>
          </p:nvSpPr>
          <p:spPr bwMode="auto">
            <a:xfrm>
              <a:off x="4504" y="2536"/>
              <a:ext cx="1040" cy="422"/>
            </a:xfrm>
            <a:prstGeom prst="roundRect">
              <a:avLst>
                <a:gd name="adj" fmla="val 16667"/>
              </a:avLst>
            </a:prstGeom>
            <a:solidFill>
              <a:srgbClr val="BE005F"/>
            </a:solidFill>
            <a:ln w="9360" cap="sq">
              <a:solidFill>
                <a:srgbClr val="000000"/>
              </a:solidFill>
              <a:miter lim="800000"/>
              <a:headEnd/>
              <a:tailEnd/>
            </a:ln>
          </p:spPr>
          <p:txBody>
            <a:bodyPr wrap="none" anchor="ctr"/>
            <a:lstStyle/>
            <a:p>
              <a:endParaRPr lang="es-ES" altLang="es-ES_tradnl"/>
            </a:p>
          </p:txBody>
        </p:sp>
        <p:sp>
          <p:nvSpPr>
            <p:cNvPr id="3105" name="Text Box 52"/>
            <p:cNvSpPr txBox="1">
              <a:spLocks noChangeArrowheads="1"/>
            </p:cNvSpPr>
            <p:nvPr/>
          </p:nvSpPr>
          <p:spPr bwMode="auto">
            <a:xfrm>
              <a:off x="4512" y="2645"/>
              <a:ext cx="1019" cy="250"/>
            </a:xfrm>
            <a:prstGeom prst="rect">
              <a:avLst/>
            </a:prstGeom>
            <a:solidFill>
              <a:srgbClr val="BE005F"/>
            </a:solidFill>
            <a:ln>
              <a:noFill/>
            </a:ln>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9pPr>
            </a:lstStyle>
            <a:p>
              <a:pPr algn="ctr" eaLnBrk="1" hangingPunct="1">
                <a:buClrTx/>
                <a:buFontTx/>
                <a:buNone/>
              </a:pPr>
              <a:r>
                <a:rPr lang="es-ES" altLang="es-ES_tradnl" sz="1000">
                  <a:solidFill>
                    <a:srgbClr val="000000"/>
                  </a:solidFill>
                  <a:latin typeface="Verdana" charset="0"/>
                </a:rPr>
                <a:t>Participación</a:t>
              </a:r>
            </a:p>
            <a:p>
              <a:pPr algn="ctr" eaLnBrk="1" hangingPunct="1">
                <a:buClrTx/>
                <a:buFontTx/>
                <a:buNone/>
              </a:pPr>
              <a:r>
                <a:rPr lang="es-ES" altLang="es-ES_tradnl" sz="1000">
                  <a:solidFill>
                    <a:srgbClr val="000000"/>
                  </a:solidFill>
                  <a:latin typeface="Verdana" charset="0"/>
                </a:rPr>
                <a:t>democrática</a:t>
              </a:r>
            </a:p>
          </p:txBody>
        </p:sp>
      </p:grpSp>
      <p:grpSp>
        <p:nvGrpSpPr>
          <p:cNvPr id="3098" name="Group 53"/>
          <p:cNvGrpSpPr>
            <a:grpSpLocks/>
          </p:cNvGrpSpPr>
          <p:nvPr/>
        </p:nvGrpSpPr>
        <p:grpSpPr bwMode="auto">
          <a:xfrm>
            <a:off x="7150100" y="4927600"/>
            <a:ext cx="1651000" cy="669925"/>
            <a:chOff x="4504" y="3104"/>
            <a:chExt cx="1040" cy="422"/>
          </a:xfrm>
        </p:grpSpPr>
        <p:sp>
          <p:nvSpPr>
            <p:cNvPr id="3102" name="AutoShape 54"/>
            <p:cNvSpPr>
              <a:spLocks noChangeArrowheads="1"/>
            </p:cNvSpPr>
            <p:nvPr/>
          </p:nvSpPr>
          <p:spPr bwMode="auto">
            <a:xfrm>
              <a:off x="4504" y="3104"/>
              <a:ext cx="1040" cy="422"/>
            </a:xfrm>
            <a:prstGeom prst="roundRect">
              <a:avLst>
                <a:gd name="adj" fmla="val 16667"/>
              </a:avLst>
            </a:prstGeom>
            <a:solidFill>
              <a:srgbClr val="6A0035"/>
            </a:solidFill>
            <a:ln w="9360" cap="sq">
              <a:solidFill>
                <a:srgbClr val="000000"/>
              </a:solidFill>
              <a:miter lim="800000"/>
              <a:headEnd/>
              <a:tailEnd/>
            </a:ln>
          </p:spPr>
          <p:txBody>
            <a:bodyPr wrap="none" anchor="ctr"/>
            <a:lstStyle/>
            <a:p>
              <a:endParaRPr lang="es-ES" altLang="es-ES_tradnl"/>
            </a:p>
          </p:txBody>
        </p:sp>
        <p:sp>
          <p:nvSpPr>
            <p:cNvPr id="3103" name="Text Box 55"/>
            <p:cNvSpPr txBox="1">
              <a:spLocks noChangeArrowheads="1"/>
            </p:cNvSpPr>
            <p:nvPr/>
          </p:nvSpPr>
          <p:spPr bwMode="auto">
            <a:xfrm>
              <a:off x="4512" y="3213"/>
              <a:ext cx="1019" cy="250"/>
            </a:xfrm>
            <a:prstGeom prst="rect">
              <a:avLst/>
            </a:prstGeom>
            <a:solidFill>
              <a:srgbClr val="6A0035"/>
            </a:solidFill>
            <a:ln>
              <a:noFill/>
            </a:ln>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9pPr>
            </a:lstStyle>
            <a:p>
              <a:pPr algn="ctr" eaLnBrk="1" hangingPunct="1">
                <a:buClrTx/>
                <a:buFontTx/>
                <a:buNone/>
              </a:pPr>
              <a:r>
                <a:rPr lang="es-ES" altLang="es-ES_tradnl" sz="1000">
                  <a:solidFill>
                    <a:srgbClr val="FFFFFF"/>
                  </a:solidFill>
                  <a:latin typeface="Verdana" charset="0"/>
                </a:rPr>
                <a:t>Desarrollo humanos</a:t>
              </a:r>
            </a:p>
            <a:p>
              <a:pPr algn="ctr" eaLnBrk="1" hangingPunct="1">
                <a:buClrTx/>
                <a:buFontTx/>
                <a:buNone/>
              </a:pPr>
              <a:r>
                <a:rPr lang="es-ES" altLang="es-ES_tradnl" sz="1000">
                  <a:solidFill>
                    <a:srgbClr val="FFFFFF"/>
                  </a:solidFill>
                  <a:latin typeface="Verdana" charset="0"/>
                </a:rPr>
                <a:t>sostenible</a:t>
              </a:r>
            </a:p>
          </p:txBody>
        </p:sp>
      </p:grpSp>
      <p:grpSp>
        <p:nvGrpSpPr>
          <p:cNvPr id="3099" name="Group 56"/>
          <p:cNvGrpSpPr>
            <a:grpSpLocks/>
          </p:cNvGrpSpPr>
          <p:nvPr/>
        </p:nvGrpSpPr>
        <p:grpSpPr bwMode="auto">
          <a:xfrm>
            <a:off x="6172200" y="5791200"/>
            <a:ext cx="1651000" cy="669925"/>
            <a:chOff x="3888" y="3648"/>
            <a:chExt cx="1040" cy="422"/>
          </a:xfrm>
        </p:grpSpPr>
        <p:sp>
          <p:nvSpPr>
            <p:cNvPr id="3100" name="AutoShape 57"/>
            <p:cNvSpPr>
              <a:spLocks noChangeArrowheads="1"/>
            </p:cNvSpPr>
            <p:nvPr/>
          </p:nvSpPr>
          <p:spPr bwMode="auto">
            <a:xfrm>
              <a:off x="3888" y="3648"/>
              <a:ext cx="1040" cy="422"/>
            </a:xfrm>
            <a:prstGeom prst="roundRect">
              <a:avLst>
                <a:gd name="adj" fmla="val 16667"/>
              </a:avLst>
            </a:prstGeom>
            <a:solidFill>
              <a:srgbClr val="FF00FF"/>
            </a:solidFill>
            <a:ln w="9360" cap="sq">
              <a:solidFill>
                <a:srgbClr val="000000"/>
              </a:solidFill>
              <a:miter lim="800000"/>
              <a:headEnd/>
              <a:tailEnd/>
            </a:ln>
          </p:spPr>
          <p:txBody>
            <a:bodyPr wrap="none" anchor="ctr"/>
            <a:lstStyle/>
            <a:p>
              <a:endParaRPr lang="es-ES" altLang="es-ES_tradnl"/>
            </a:p>
          </p:txBody>
        </p:sp>
        <p:sp>
          <p:nvSpPr>
            <p:cNvPr id="3101" name="Text Box 58"/>
            <p:cNvSpPr txBox="1">
              <a:spLocks noChangeArrowheads="1"/>
            </p:cNvSpPr>
            <p:nvPr/>
          </p:nvSpPr>
          <p:spPr bwMode="auto">
            <a:xfrm>
              <a:off x="3896" y="3757"/>
              <a:ext cx="1019" cy="154"/>
            </a:xfrm>
            <a:prstGeom prst="rect">
              <a:avLst/>
            </a:pr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9pPr>
            </a:lstStyle>
            <a:p>
              <a:pPr algn="ctr" eaLnBrk="1" hangingPunct="1">
                <a:buClrTx/>
                <a:buFontTx/>
                <a:buNone/>
              </a:pPr>
              <a:r>
                <a:rPr lang="es-ES" altLang="es-ES_tradnl" sz="1000">
                  <a:solidFill>
                    <a:srgbClr val="FFFFFF"/>
                  </a:solidFill>
                  <a:latin typeface="Verdana" charset="0"/>
                </a:rPr>
                <a:t>Desarme global</a:t>
              </a:r>
            </a:p>
          </p:txBody>
        </p:sp>
      </p:grpSp>
    </p:spTree>
  </p:cSld>
  <p:clrMapOvr>
    <a:masterClrMapping/>
  </p:clrMapOvr>
  <p:transition spd="med" advTm="10240">
    <p:strips dir="ld"/>
  </p:transition>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AutoShape 1"/>
          <p:cNvSpPr>
            <a:spLocks noChangeArrowheads="1"/>
          </p:cNvSpPr>
          <p:nvPr/>
        </p:nvSpPr>
        <p:spPr bwMode="auto">
          <a:xfrm>
            <a:off x="1584325" y="360363"/>
            <a:ext cx="5975350" cy="647700"/>
          </a:xfrm>
          <a:prstGeom prst="roundRect">
            <a:avLst>
              <a:gd name="adj" fmla="val 16667"/>
            </a:avLst>
          </a:prstGeom>
          <a:solidFill>
            <a:srgbClr val="C5000B"/>
          </a:solidFill>
          <a:ln w="9525">
            <a:solidFill>
              <a:srgbClr val="808080"/>
            </a:solidFill>
            <a:round/>
            <a:headEnd/>
            <a:tailEnd/>
          </a:ln>
        </p:spPr>
        <p:txBody>
          <a:bodyPr wrap="none" anchor="ctr"/>
          <a:lstStyle/>
          <a:p>
            <a:endParaRPr lang="es-ES" altLang="es-ES_tradnl"/>
          </a:p>
        </p:txBody>
      </p:sp>
      <p:sp>
        <p:nvSpPr>
          <p:cNvPr id="4099" name="Text Box 2"/>
          <p:cNvSpPr txBox="1">
            <a:spLocks noChangeArrowheads="1"/>
          </p:cNvSpPr>
          <p:nvPr/>
        </p:nvSpPr>
        <p:spPr bwMode="auto">
          <a:xfrm>
            <a:off x="2952750" y="360363"/>
            <a:ext cx="3367088"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9pPr>
          </a:lstStyle>
          <a:p>
            <a:pPr eaLnBrk="1" hangingPunct="1"/>
            <a:r>
              <a:rPr lang="es-ES" altLang="es-ES_tradnl" sz="3600">
                <a:solidFill>
                  <a:srgbClr val="000000"/>
                </a:solidFill>
              </a:rPr>
              <a:t>Valores Mínimos</a:t>
            </a:r>
          </a:p>
        </p:txBody>
      </p:sp>
      <p:sp>
        <p:nvSpPr>
          <p:cNvPr id="4100" name="AutoShape 3"/>
          <p:cNvSpPr>
            <a:spLocks noChangeArrowheads="1"/>
          </p:cNvSpPr>
          <p:nvPr/>
        </p:nvSpPr>
        <p:spPr bwMode="auto">
          <a:xfrm>
            <a:off x="287338" y="1439863"/>
            <a:ext cx="2232025" cy="647700"/>
          </a:xfrm>
          <a:prstGeom prst="roundRect">
            <a:avLst>
              <a:gd name="adj" fmla="val 16667"/>
            </a:avLst>
          </a:prstGeom>
          <a:solidFill>
            <a:srgbClr val="C5000B"/>
          </a:solidFill>
          <a:ln w="9525">
            <a:solidFill>
              <a:srgbClr val="808080"/>
            </a:solidFill>
            <a:round/>
            <a:headEnd/>
            <a:tailEnd/>
          </a:ln>
        </p:spPr>
        <p:txBody>
          <a:bodyPr wrap="none" anchor="ctr"/>
          <a:lstStyle/>
          <a:p>
            <a:endParaRPr lang="es-ES" altLang="es-ES_tradnl"/>
          </a:p>
        </p:txBody>
      </p:sp>
      <p:sp>
        <p:nvSpPr>
          <p:cNvPr id="4101" name="Text Box 4"/>
          <p:cNvSpPr txBox="1">
            <a:spLocks noChangeArrowheads="1"/>
          </p:cNvSpPr>
          <p:nvPr/>
        </p:nvSpPr>
        <p:spPr bwMode="auto">
          <a:xfrm>
            <a:off x="360363" y="1482725"/>
            <a:ext cx="2519362"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9pPr>
          </a:lstStyle>
          <a:p>
            <a:pPr eaLnBrk="1" hangingPunct="1"/>
            <a:r>
              <a:rPr lang="es-ES" altLang="es-ES_tradnl">
                <a:solidFill>
                  <a:srgbClr val="000000"/>
                </a:solidFill>
              </a:rPr>
              <a:t>Respetar la vida</a:t>
            </a:r>
          </a:p>
        </p:txBody>
      </p:sp>
      <p:sp>
        <p:nvSpPr>
          <p:cNvPr id="4102" name="AutoShape 5"/>
          <p:cNvSpPr>
            <a:spLocks noChangeArrowheads="1"/>
          </p:cNvSpPr>
          <p:nvPr/>
        </p:nvSpPr>
        <p:spPr bwMode="auto">
          <a:xfrm>
            <a:off x="287338" y="3024188"/>
            <a:ext cx="2232025" cy="647700"/>
          </a:xfrm>
          <a:prstGeom prst="roundRect">
            <a:avLst>
              <a:gd name="adj" fmla="val 16667"/>
            </a:avLst>
          </a:prstGeom>
          <a:solidFill>
            <a:srgbClr val="C5000B"/>
          </a:solidFill>
          <a:ln w="9525">
            <a:solidFill>
              <a:srgbClr val="808080"/>
            </a:solidFill>
            <a:round/>
            <a:headEnd/>
            <a:tailEnd/>
          </a:ln>
        </p:spPr>
        <p:txBody>
          <a:bodyPr wrap="none" anchor="ctr"/>
          <a:lstStyle/>
          <a:p>
            <a:endParaRPr lang="es-ES" altLang="es-ES_tradnl"/>
          </a:p>
        </p:txBody>
      </p:sp>
      <p:sp>
        <p:nvSpPr>
          <p:cNvPr id="4103" name="Text Box 6"/>
          <p:cNvSpPr txBox="1">
            <a:spLocks noChangeArrowheads="1"/>
          </p:cNvSpPr>
          <p:nvPr/>
        </p:nvSpPr>
        <p:spPr bwMode="auto">
          <a:xfrm>
            <a:off x="360363" y="2879725"/>
            <a:ext cx="2087562"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9pPr>
          </a:lstStyle>
          <a:p>
            <a:pPr eaLnBrk="1" hangingPunct="1"/>
            <a:r>
              <a:rPr lang="es-ES" altLang="es-ES_tradnl">
                <a:solidFill>
                  <a:srgbClr val="000000"/>
                </a:solidFill>
              </a:rPr>
              <a:t>Compartir con los demás</a:t>
            </a:r>
          </a:p>
        </p:txBody>
      </p:sp>
      <p:sp>
        <p:nvSpPr>
          <p:cNvPr id="4104" name="AutoShape 7"/>
          <p:cNvSpPr>
            <a:spLocks noChangeArrowheads="1"/>
          </p:cNvSpPr>
          <p:nvPr/>
        </p:nvSpPr>
        <p:spPr bwMode="auto">
          <a:xfrm>
            <a:off x="323850" y="4535488"/>
            <a:ext cx="2160588" cy="720725"/>
          </a:xfrm>
          <a:prstGeom prst="roundRect">
            <a:avLst>
              <a:gd name="adj" fmla="val 16667"/>
            </a:avLst>
          </a:prstGeom>
          <a:solidFill>
            <a:srgbClr val="C5000B"/>
          </a:solidFill>
          <a:ln w="9525">
            <a:solidFill>
              <a:srgbClr val="808080"/>
            </a:solidFill>
            <a:round/>
            <a:headEnd/>
            <a:tailEnd/>
          </a:ln>
        </p:spPr>
        <p:txBody>
          <a:bodyPr wrap="none" anchor="ctr"/>
          <a:lstStyle/>
          <a:p>
            <a:endParaRPr lang="es-ES" altLang="es-ES_tradnl"/>
          </a:p>
        </p:txBody>
      </p:sp>
      <p:sp>
        <p:nvSpPr>
          <p:cNvPr id="4105" name="Text Box 8"/>
          <p:cNvSpPr txBox="1">
            <a:spLocks noChangeArrowheads="1"/>
          </p:cNvSpPr>
          <p:nvPr/>
        </p:nvSpPr>
        <p:spPr bwMode="auto">
          <a:xfrm>
            <a:off x="431800" y="4435475"/>
            <a:ext cx="1871663" cy="820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9pPr>
          </a:lstStyle>
          <a:p>
            <a:pPr eaLnBrk="1" hangingPunct="1"/>
            <a:r>
              <a:rPr lang="es-ES" altLang="es-ES_tradnl">
                <a:solidFill>
                  <a:srgbClr val="000000"/>
                </a:solidFill>
              </a:rPr>
              <a:t>Conservar el planeta</a:t>
            </a:r>
          </a:p>
        </p:txBody>
      </p:sp>
      <p:sp>
        <p:nvSpPr>
          <p:cNvPr id="4106" name="Text Box 9"/>
          <p:cNvSpPr txBox="1">
            <a:spLocks noChangeArrowheads="1"/>
          </p:cNvSpPr>
          <p:nvPr/>
        </p:nvSpPr>
        <p:spPr bwMode="auto">
          <a:xfrm>
            <a:off x="401638" y="2101850"/>
            <a:ext cx="8470900" cy="820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9pPr>
          </a:lstStyle>
          <a:p>
            <a:pPr eaLnBrk="1" hangingPunct="1"/>
            <a:r>
              <a:rPr lang="es-ES" altLang="es-ES_tradnl">
                <a:solidFill>
                  <a:srgbClr val="000000"/>
                </a:solidFill>
              </a:rPr>
              <a:t>Aprende a amar la vida humana por pequeña, débil, o indefensa que parezca</a:t>
            </a:r>
          </a:p>
        </p:txBody>
      </p:sp>
      <p:sp>
        <p:nvSpPr>
          <p:cNvPr id="4107" name="Text Box 10"/>
          <p:cNvSpPr txBox="1">
            <a:spLocks noChangeArrowheads="1"/>
          </p:cNvSpPr>
          <p:nvPr/>
        </p:nvSpPr>
        <p:spPr bwMode="auto">
          <a:xfrm>
            <a:off x="2519363" y="1379538"/>
            <a:ext cx="6480175" cy="82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9pPr>
          </a:lstStyle>
          <a:p>
            <a:pPr eaLnBrk="1" hangingPunct="1"/>
            <a:r>
              <a:rPr lang="es-ES" altLang="es-ES_tradnl">
                <a:solidFill>
                  <a:srgbClr val="000000"/>
                </a:solidFill>
              </a:rPr>
              <a:t>En situaciones de conflicto protege siempre al más débil </a:t>
            </a:r>
          </a:p>
        </p:txBody>
      </p:sp>
      <p:sp>
        <p:nvSpPr>
          <p:cNvPr id="4108" name="Text Box 11"/>
          <p:cNvSpPr txBox="1">
            <a:spLocks noChangeArrowheads="1"/>
          </p:cNvSpPr>
          <p:nvPr/>
        </p:nvSpPr>
        <p:spPr bwMode="auto">
          <a:xfrm>
            <a:off x="2592388" y="3168650"/>
            <a:ext cx="4498975"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9pPr>
          </a:lstStyle>
          <a:p>
            <a:pPr eaLnBrk="1" hangingPunct="1"/>
            <a:r>
              <a:rPr lang="es-ES" altLang="es-ES_tradnl">
                <a:solidFill>
                  <a:srgbClr val="000000"/>
                </a:solidFill>
              </a:rPr>
              <a:t>Amistad es compartir, no competir.</a:t>
            </a:r>
          </a:p>
        </p:txBody>
      </p:sp>
      <p:sp>
        <p:nvSpPr>
          <p:cNvPr id="4109" name="Text Box 12"/>
          <p:cNvSpPr txBox="1">
            <a:spLocks noChangeArrowheads="1"/>
          </p:cNvSpPr>
          <p:nvPr/>
        </p:nvSpPr>
        <p:spPr bwMode="auto">
          <a:xfrm>
            <a:off x="431800" y="3648075"/>
            <a:ext cx="8351838" cy="124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9pPr>
          </a:lstStyle>
          <a:p>
            <a:pPr eaLnBrk="1" hangingPunct="1"/>
            <a:r>
              <a:rPr lang="es-ES" altLang="es-ES_tradnl">
                <a:solidFill>
                  <a:srgbClr val="000000"/>
                </a:solidFill>
              </a:rPr>
              <a:t>Si compartes tu pan, te gustará más. Si compartes tu felicidad entonces aumentará. - Phil Bosmans</a:t>
            </a:r>
          </a:p>
        </p:txBody>
      </p:sp>
      <p:sp>
        <p:nvSpPr>
          <p:cNvPr id="4110" name="Text Box 13"/>
          <p:cNvSpPr txBox="1">
            <a:spLocks noChangeArrowheads="1"/>
          </p:cNvSpPr>
          <p:nvPr/>
        </p:nvSpPr>
        <p:spPr bwMode="auto">
          <a:xfrm>
            <a:off x="2525713" y="4751388"/>
            <a:ext cx="59817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9pPr>
          </a:lstStyle>
          <a:p>
            <a:pPr eaLnBrk="1" hangingPunct="1"/>
            <a:r>
              <a:rPr lang="es-ES" altLang="es-ES_tradnl">
                <a:solidFill>
                  <a:srgbClr val="000000"/>
                </a:solidFill>
              </a:rPr>
              <a:t>Tú mismo puedes ayudar a conservar el planeta</a:t>
            </a:r>
          </a:p>
        </p:txBody>
      </p:sp>
      <p:sp>
        <p:nvSpPr>
          <p:cNvPr id="4111" name="Text Box 14"/>
          <p:cNvSpPr txBox="1">
            <a:spLocks noChangeArrowheads="1"/>
          </p:cNvSpPr>
          <p:nvPr/>
        </p:nvSpPr>
        <p:spPr bwMode="auto">
          <a:xfrm>
            <a:off x="354013" y="5232400"/>
            <a:ext cx="8285162"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9pPr>
          </a:lstStyle>
          <a:p>
            <a:pPr eaLnBrk="1" hangingPunct="1"/>
            <a:r>
              <a:rPr lang="es-ES" altLang="es-ES_tradnl">
                <a:solidFill>
                  <a:srgbClr val="000000"/>
                </a:solidFill>
              </a:rPr>
              <a:t>cuidando el Medio Ambiente y no contaminando mientras puedas.</a:t>
            </a:r>
          </a:p>
        </p:txBody>
      </p:sp>
    </p:spTree>
  </p:cSld>
  <p:clrMapOvr>
    <a:masterClrMapping/>
  </p:clrMapOvr>
  <p:transition spd="med" advTm="10240">
    <p:strips dir="ld"/>
  </p:transition>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AutoShape 1"/>
          <p:cNvSpPr>
            <a:spLocks noChangeArrowheads="1"/>
          </p:cNvSpPr>
          <p:nvPr/>
        </p:nvSpPr>
        <p:spPr bwMode="auto">
          <a:xfrm>
            <a:off x="1584325" y="360363"/>
            <a:ext cx="5975350" cy="647700"/>
          </a:xfrm>
          <a:prstGeom prst="roundRect">
            <a:avLst>
              <a:gd name="adj" fmla="val 16667"/>
            </a:avLst>
          </a:prstGeom>
          <a:solidFill>
            <a:srgbClr val="C5000B"/>
          </a:solidFill>
          <a:ln w="9525">
            <a:solidFill>
              <a:srgbClr val="808080"/>
            </a:solidFill>
            <a:round/>
            <a:headEnd/>
            <a:tailEnd/>
          </a:ln>
        </p:spPr>
        <p:txBody>
          <a:bodyPr wrap="none" anchor="ctr"/>
          <a:lstStyle/>
          <a:p>
            <a:endParaRPr lang="es-ES" altLang="es-ES_tradnl"/>
          </a:p>
        </p:txBody>
      </p:sp>
      <p:sp>
        <p:nvSpPr>
          <p:cNvPr id="5123" name="Text Box 2"/>
          <p:cNvSpPr txBox="1">
            <a:spLocks noChangeArrowheads="1"/>
          </p:cNvSpPr>
          <p:nvPr/>
        </p:nvSpPr>
        <p:spPr bwMode="auto">
          <a:xfrm>
            <a:off x="2243138" y="360363"/>
            <a:ext cx="4811712"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9pPr>
          </a:lstStyle>
          <a:p>
            <a:pPr eaLnBrk="1" hangingPunct="1"/>
            <a:r>
              <a:rPr lang="es-ES" altLang="es-ES_tradnl" sz="3600">
                <a:solidFill>
                  <a:srgbClr val="000000"/>
                </a:solidFill>
              </a:rPr>
              <a:t>Problemáticas Mundiales</a:t>
            </a:r>
          </a:p>
        </p:txBody>
      </p:sp>
      <p:sp>
        <p:nvSpPr>
          <p:cNvPr id="5124" name="AutoShape 3"/>
          <p:cNvSpPr>
            <a:spLocks noChangeArrowheads="1"/>
          </p:cNvSpPr>
          <p:nvPr/>
        </p:nvSpPr>
        <p:spPr bwMode="auto">
          <a:xfrm>
            <a:off x="287338" y="1439863"/>
            <a:ext cx="2592387" cy="647700"/>
          </a:xfrm>
          <a:prstGeom prst="roundRect">
            <a:avLst>
              <a:gd name="adj" fmla="val 16667"/>
            </a:avLst>
          </a:prstGeom>
          <a:solidFill>
            <a:srgbClr val="C5000B"/>
          </a:solidFill>
          <a:ln w="9525">
            <a:solidFill>
              <a:srgbClr val="808080"/>
            </a:solidFill>
            <a:round/>
            <a:headEnd/>
            <a:tailEnd/>
          </a:ln>
        </p:spPr>
        <p:txBody>
          <a:bodyPr wrap="none" anchor="ctr"/>
          <a:lstStyle/>
          <a:p>
            <a:endParaRPr lang="es-ES" altLang="es-ES_tradnl"/>
          </a:p>
        </p:txBody>
      </p:sp>
      <p:sp>
        <p:nvSpPr>
          <p:cNvPr id="5125" name="AutoShape 4"/>
          <p:cNvSpPr>
            <a:spLocks noChangeArrowheads="1"/>
          </p:cNvSpPr>
          <p:nvPr/>
        </p:nvSpPr>
        <p:spPr bwMode="auto">
          <a:xfrm>
            <a:off x="287338" y="3024188"/>
            <a:ext cx="2592387" cy="647700"/>
          </a:xfrm>
          <a:prstGeom prst="roundRect">
            <a:avLst>
              <a:gd name="adj" fmla="val 16667"/>
            </a:avLst>
          </a:prstGeom>
          <a:solidFill>
            <a:srgbClr val="C5000B"/>
          </a:solidFill>
          <a:ln w="9525">
            <a:solidFill>
              <a:srgbClr val="808080"/>
            </a:solidFill>
            <a:round/>
            <a:headEnd/>
            <a:tailEnd/>
          </a:ln>
        </p:spPr>
        <p:txBody>
          <a:bodyPr wrap="none" anchor="ctr"/>
          <a:lstStyle/>
          <a:p>
            <a:endParaRPr lang="es-ES" altLang="es-ES_tradnl"/>
          </a:p>
        </p:txBody>
      </p:sp>
      <p:sp>
        <p:nvSpPr>
          <p:cNvPr id="5126" name="AutoShape 5"/>
          <p:cNvSpPr>
            <a:spLocks noChangeArrowheads="1"/>
          </p:cNvSpPr>
          <p:nvPr/>
        </p:nvSpPr>
        <p:spPr bwMode="auto">
          <a:xfrm>
            <a:off x="323850" y="4535488"/>
            <a:ext cx="2555875" cy="720725"/>
          </a:xfrm>
          <a:prstGeom prst="roundRect">
            <a:avLst>
              <a:gd name="adj" fmla="val 16667"/>
            </a:avLst>
          </a:prstGeom>
          <a:solidFill>
            <a:srgbClr val="C5000B"/>
          </a:solidFill>
          <a:ln w="9525">
            <a:solidFill>
              <a:srgbClr val="808080"/>
            </a:solidFill>
            <a:round/>
            <a:headEnd/>
            <a:tailEnd/>
          </a:ln>
        </p:spPr>
        <p:txBody>
          <a:bodyPr wrap="none" anchor="ctr"/>
          <a:lstStyle/>
          <a:p>
            <a:endParaRPr lang="es-ES" altLang="es-ES_tradnl"/>
          </a:p>
        </p:txBody>
      </p:sp>
      <p:sp>
        <p:nvSpPr>
          <p:cNvPr id="5127" name="Text Box 6"/>
          <p:cNvSpPr txBox="1">
            <a:spLocks noChangeArrowheads="1"/>
          </p:cNvSpPr>
          <p:nvPr/>
        </p:nvSpPr>
        <p:spPr bwMode="auto">
          <a:xfrm>
            <a:off x="287338" y="2952750"/>
            <a:ext cx="2592387" cy="122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9pPr>
          </a:lstStyle>
          <a:p>
            <a:pPr eaLnBrk="1" hangingPunct="1"/>
            <a:r>
              <a:rPr lang="es-ES" altLang="es-ES_tradnl">
                <a:solidFill>
                  <a:srgbClr val="000000"/>
                </a:solidFill>
              </a:rPr>
              <a:t>Igualdad entre hombres y mujeres</a:t>
            </a:r>
          </a:p>
        </p:txBody>
      </p:sp>
      <p:sp>
        <p:nvSpPr>
          <p:cNvPr id="5128" name="Text Box 7"/>
          <p:cNvSpPr txBox="1">
            <a:spLocks noChangeArrowheads="1"/>
          </p:cNvSpPr>
          <p:nvPr/>
        </p:nvSpPr>
        <p:spPr bwMode="auto">
          <a:xfrm>
            <a:off x="287338" y="1560513"/>
            <a:ext cx="2574925"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9pPr>
          </a:lstStyle>
          <a:p>
            <a:pPr eaLnBrk="1" hangingPunct="1"/>
            <a:r>
              <a:rPr lang="es-ES" altLang="es-ES_tradnl">
                <a:solidFill>
                  <a:srgbClr val="000000"/>
                </a:solidFill>
              </a:rPr>
              <a:t>Derechos Humanos</a:t>
            </a:r>
          </a:p>
        </p:txBody>
      </p:sp>
      <p:sp>
        <p:nvSpPr>
          <p:cNvPr id="5129" name="Text Box 8"/>
          <p:cNvSpPr txBox="1">
            <a:spLocks noChangeArrowheads="1"/>
          </p:cNvSpPr>
          <p:nvPr/>
        </p:nvSpPr>
        <p:spPr bwMode="auto">
          <a:xfrm>
            <a:off x="360363" y="4435475"/>
            <a:ext cx="2519362" cy="820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9pPr>
          </a:lstStyle>
          <a:p>
            <a:pPr eaLnBrk="1" hangingPunct="1"/>
            <a:r>
              <a:rPr lang="es-ES" altLang="es-ES_tradnl">
                <a:solidFill>
                  <a:srgbClr val="000000"/>
                </a:solidFill>
              </a:rPr>
              <a:t>Solución pacífica a conflictos</a:t>
            </a:r>
          </a:p>
        </p:txBody>
      </p:sp>
      <p:sp>
        <p:nvSpPr>
          <p:cNvPr id="5130" name="Text Box 9"/>
          <p:cNvSpPr txBox="1">
            <a:spLocks noChangeArrowheads="1"/>
          </p:cNvSpPr>
          <p:nvPr/>
        </p:nvSpPr>
        <p:spPr bwMode="auto">
          <a:xfrm>
            <a:off x="3024188" y="1584325"/>
            <a:ext cx="6119812"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9pPr>
          </a:lstStyle>
          <a:p>
            <a:pPr eaLnBrk="1" hangingPunct="1"/>
            <a:r>
              <a:rPr lang="es-ES" altLang="es-ES_tradnl">
                <a:solidFill>
                  <a:srgbClr val="000000"/>
                </a:solidFill>
              </a:rPr>
              <a:t>Son aquellas libertades, relativas a bienes</a:t>
            </a:r>
          </a:p>
        </p:txBody>
      </p:sp>
      <p:sp>
        <p:nvSpPr>
          <p:cNvPr id="5131" name="Text Box 10"/>
          <p:cNvSpPr txBox="1">
            <a:spLocks noChangeArrowheads="1"/>
          </p:cNvSpPr>
          <p:nvPr/>
        </p:nvSpPr>
        <p:spPr bwMode="auto">
          <a:xfrm>
            <a:off x="360363" y="2160588"/>
            <a:ext cx="6113462"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9pPr>
          </a:lstStyle>
          <a:p>
            <a:pPr eaLnBrk="1" hangingPunct="1"/>
            <a:r>
              <a:rPr lang="es-ES" altLang="es-ES_tradnl">
                <a:solidFill>
                  <a:srgbClr val="000000"/>
                </a:solidFill>
              </a:rPr>
              <a:t>primarios o básicos que incluyen a toda persona.</a:t>
            </a:r>
          </a:p>
        </p:txBody>
      </p:sp>
      <p:sp>
        <p:nvSpPr>
          <p:cNvPr id="5132" name="Text Box 11"/>
          <p:cNvSpPr txBox="1">
            <a:spLocks noChangeArrowheads="1"/>
          </p:cNvSpPr>
          <p:nvPr/>
        </p:nvSpPr>
        <p:spPr bwMode="auto">
          <a:xfrm>
            <a:off x="3024188" y="3168650"/>
            <a:ext cx="4614862"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9pPr>
          </a:lstStyle>
          <a:p>
            <a:pPr eaLnBrk="1" hangingPunct="1"/>
            <a:r>
              <a:rPr lang="es-ES" altLang="es-ES_tradnl">
                <a:solidFill>
                  <a:srgbClr val="000000"/>
                </a:solidFill>
              </a:rPr>
              <a:t>Es el principal derecho comunitario.</a:t>
            </a:r>
          </a:p>
        </p:txBody>
      </p:sp>
      <p:sp>
        <p:nvSpPr>
          <p:cNvPr id="5133" name="Text Box 12"/>
          <p:cNvSpPr txBox="1">
            <a:spLocks noChangeArrowheads="1"/>
          </p:cNvSpPr>
          <p:nvPr/>
        </p:nvSpPr>
        <p:spPr bwMode="auto">
          <a:xfrm>
            <a:off x="360363" y="3743325"/>
            <a:ext cx="686117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9pPr>
          </a:lstStyle>
          <a:p>
            <a:pPr eaLnBrk="1" hangingPunct="1"/>
            <a:r>
              <a:rPr lang="es-ES" altLang="es-ES_tradnl">
                <a:solidFill>
                  <a:srgbClr val="000000"/>
                </a:solidFill>
              </a:rPr>
              <a:t>La UE intenta garantizar la igualdad de oportunidades.</a:t>
            </a:r>
          </a:p>
        </p:txBody>
      </p:sp>
      <p:pic>
        <p:nvPicPr>
          <p:cNvPr id="5134"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24188" y="4464050"/>
            <a:ext cx="409575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5135" name="Text Box 14"/>
          <p:cNvSpPr txBox="1">
            <a:spLocks noChangeArrowheads="1"/>
          </p:cNvSpPr>
          <p:nvPr/>
        </p:nvSpPr>
        <p:spPr bwMode="auto">
          <a:xfrm>
            <a:off x="503238" y="5759450"/>
            <a:ext cx="8280400"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9pPr>
          </a:lstStyle>
          <a:p>
            <a:pPr eaLnBrk="1" hangingPunct="1"/>
            <a:r>
              <a:rPr lang="es-ES" altLang="es-ES_tradnl">
                <a:solidFill>
                  <a:srgbClr val="000000"/>
                </a:solidFill>
              </a:rPr>
              <a:t>Aprender a vivir juntos debe formar parte de lo que entendemos por calidad educativa.</a:t>
            </a:r>
          </a:p>
        </p:txBody>
      </p:sp>
    </p:spTree>
  </p:cSld>
  <p:clrMapOvr>
    <a:masterClrMapping/>
  </p:clrMapOvr>
  <p:transition spd="med" advTm="10240">
    <p:strips dir="ld"/>
  </p:transition>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CACAFE"/>
            </a:gs>
            <a:gs pos="100000">
              <a:srgbClr val="6666FF"/>
            </a:gs>
          </a:gsLst>
          <a:path path="shape">
            <a:fillToRect l="50000" t="50000" r="50000" b="50000"/>
          </a:path>
        </a:gradFill>
        <a:effectLst/>
      </p:bgPr>
    </p:bg>
    <p:spTree>
      <p:nvGrpSpPr>
        <p:cNvPr id="1" name=""/>
        <p:cNvGrpSpPr/>
        <p:nvPr/>
      </p:nvGrpSpPr>
      <p:grpSpPr>
        <a:xfrm>
          <a:off x="0" y="0"/>
          <a:ext cx="0" cy="0"/>
          <a:chOff x="0" y="0"/>
          <a:chExt cx="0" cy="0"/>
        </a:xfrm>
      </p:grpSpPr>
      <p:sp>
        <p:nvSpPr>
          <p:cNvPr id="7169" name="Text Box 1"/>
          <p:cNvSpPr txBox="1">
            <a:spLocks noChangeArrowheads="1"/>
          </p:cNvSpPr>
          <p:nvPr/>
        </p:nvSpPr>
        <p:spPr bwMode="auto">
          <a:xfrm>
            <a:off x="1457325" y="2362200"/>
            <a:ext cx="6172200" cy="150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9pPr>
          </a:lstStyle>
          <a:p>
            <a:pPr algn="ctr" eaLnBrk="1" hangingPunct="1">
              <a:spcBef>
                <a:spcPts val="2500"/>
              </a:spcBef>
              <a:buClrTx/>
              <a:buFontTx/>
              <a:buNone/>
            </a:pPr>
            <a:r>
              <a:rPr lang="es-ES" altLang="es-ES_tradnl" sz="3200" b="1">
                <a:solidFill>
                  <a:srgbClr val="000066"/>
                </a:solidFill>
                <a:latin typeface="Monotype Corsiva" charset="0"/>
              </a:rPr>
              <a:t>Y a continuación un pequeño cuento.</a:t>
            </a:r>
          </a:p>
          <a:p>
            <a:pPr algn="ctr" eaLnBrk="1" hangingPunct="1">
              <a:spcBef>
                <a:spcPts val="2500"/>
              </a:spcBef>
              <a:buClrTx/>
              <a:buFontTx/>
              <a:buNone/>
            </a:pPr>
            <a:r>
              <a:rPr lang="es-ES" altLang="es-ES_tradnl" sz="4000" b="1">
                <a:solidFill>
                  <a:srgbClr val="000066"/>
                </a:solidFill>
                <a:latin typeface="Monotype Corsiva" charset="0"/>
              </a:rPr>
              <a:t>   </a:t>
            </a:r>
            <a:r>
              <a:rPr lang="es-ES" altLang="es-ES_tradnl" sz="4000" b="1" u="sng">
                <a:solidFill>
                  <a:srgbClr val="000066"/>
                </a:solidFill>
                <a:latin typeface="Monotype Corsiva" charset="0"/>
              </a:rPr>
              <a:t>“LA PAZ PERFECTA”</a:t>
            </a:r>
          </a:p>
        </p:txBody>
      </p:sp>
    </p:spTree>
  </p:cSld>
  <p:clrMapOvr>
    <a:masterClrMapping/>
  </p:clrMapOvr>
  <p:transition advTm="2048"/>
  <p:timing>
    <p:tnLst>
      <p:par>
        <p:cTn id="1" dur="indefinite" restart="never" nodeType="tmRoot">
          <p:childTnLst>
            <p:seq concurrent="1" nextAc="seek">
              <p:cTn id="2" dur="indefinite" nodeType="mainSeq">
                <p:childTnLst>
                  <p:par>
                    <p:cTn id="3" fill="hold" nodeType="clickPar">
                      <p:stCondLst>
                        <p:cond delay="0"/>
                      </p:stCondLst>
                      <p:childTnLst>
                        <p:par>
                          <p:cTn id="4" fill="hold" nodeType="withGroup">
                            <p:stCondLst>
                              <p:cond delay="0"/>
                            </p:stCondLst>
                            <p:childTnLst>
                              <p:par>
                                <p:cTn id="5" presetID="9" presetClass="entr" fill="hold" nodeType="afterEffect">
                                  <p:stCondLst>
                                    <p:cond delay="0"/>
                                  </p:stCondLst>
                                  <p:childTnLst>
                                    <p:set>
                                      <p:cBhvr additive="repl">
                                        <p:cTn id="6" dur="13" fill="hold">
                                          <p:stCondLst>
                                            <p:cond delay="0"/>
                                          </p:stCondLst>
                                        </p:cTn>
                                        <p:tgtEl>
                                          <p:spTgt spid="7169"/>
                                        </p:tgtEl>
                                        <p:attrNameLst>
                                          <p:attrName>style.visibility</p:attrName>
                                        </p:attrNameLst>
                                      </p:cBhvr>
                                      <p:to>
                                        <p:strVal val="visible"/>
                                      </p:to>
                                    </p:set>
                                    <p:animEffect transition="in" filter="dissolve">
                                      <p:cBhvr additive="repl">
                                        <p:cTn id="7" dur="1000"/>
                                        <p:tgtEl>
                                          <p:spTgt spid="71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CACAFE"/>
            </a:gs>
            <a:gs pos="100000">
              <a:srgbClr val="6666FF"/>
            </a:gs>
          </a:gsLst>
          <a:path path="shape">
            <a:fillToRect l="50000" t="50000" r="50000" b="50000"/>
          </a:path>
        </a:gradFill>
        <a:effectLst/>
      </p:bgPr>
    </p:bg>
    <p:spTree>
      <p:nvGrpSpPr>
        <p:cNvPr id="1" name=""/>
        <p:cNvGrpSpPr/>
        <p:nvPr/>
      </p:nvGrpSpPr>
      <p:grpSpPr>
        <a:xfrm>
          <a:off x="0" y="0"/>
          <a:ext cx="0" cy="0"/>
          <a:chOff x="0" y="0"/>
          <a:chExt cx="0" cy="0"/>
        </a:xfrm>
      </p:grpSpPr>
      <p:sp>
        <p:nvSpPr>
          <p:cNvPr id="8193" name="Text Box 1"/>
          <p:cNvSpPr txBox="1">
            <a:spLocks noChangeArrowheads="1"/>
          </p:cNvSpPr>
          <p:nvPr/>
        </p:nvSpPr>
        <p:spPr bwMode="auto">
          <a:xfrm>
            <a:off x="1655763" y="2262188"/>
            <a:ext cx="6172200" cy="2849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9pPr>
          </a:lstStyle>
          <a:p>
            <a:pPr algn="ctr" eaLnBrk="1" hangingPunct="1">
              <a:spcBef>
                <a:spcPts val="2500"/>
              </a:spcBef>
              <a:buClrTx/>
              <a:buFontTx/>
              <a:buNone/>
            </a:pPr>
            <a:r>
              <a:rPr lang="es-ES" altLang="es-ES_tradnl" sz="4000" b="1">
                <a:solidFill>
                  <a:srgbClr val="000066"/>
                </a:solidFill>
                <a:latin typeface="Monotype Corsiva" charset="0"/>
              </a:rPr>
              <a:t>Había una vez un Rey, que ofreció un gran premio al artista que pudiera plasmar en un lienzo</a:t>
            </a:r>
          </a:p>
          <a:p>
            <a:pPr algn="ctr" eaLnBrk="1" hangingPunct="1">
              <a:spcBef>
                <a:spcPts val="2500"/>
              </a:spcBef>
              <a:buClrTx/>
              <a:buFontTx/>
              <a:buNone/>
            </a:pPr>
            <a:endParaRPr lang="es-ES" altLang="es-ES_tradnl" sz="4000" b="1">
              <a:solidFill>
                <a:srgbClr val="000066"/>
              </a:solidFill>
              <a:latin typeface="Monotype Corsiva" charset="0"/>
            </a:endParaRPr>
          </a:p>
        </p:txBody>
      </p:sp>
    </p:spTree>
  </p:cSld>
  <p:clrMapOvr>
    <a:masterClrMapping/>
  </p:clrMapOvr>
  <p:transition advTm="2048"/>
  <p:timing>
    <p:tnLst>
      <p:par>
        <p:cTn id="1" dur="indefinite" restart="never" nodeType="tmRoot">
          <p:childTnLst>
            <p:seq concurrent="1" nextAc="seek">
              <p:cTn id="2" dur="indefinite" nodeType="mainSeq">
                <p:childTnLst>
                  <p:par>
                    <p:cTn id="3" fill="hold" nodeType="clickPar">
                      <p:stCondLst>
                        <p:cond delay="0"/>
                      </p:stCondLst>
                      <p:childTnLst>
                        <p:par>
                          <p:cTn id="4" fill="hold" nodeType="withGroup">
                            <p:stCondLst>
                              <p:cond delay="0"/>
                            </p:stCondLst>
                            <p:childTnLst>
                              <p:par>
                                <p:cTn id="5" presetID="9" presetClass="entr" fill="hold" nodeType="afterEffect">
                                  <p:stCondLst>
                                    <p:cond delay="0"/>
                                  </p:stCondLst>
                                  <p:childTnLst>
                                    <p:set>
                                      <p:cBhvr additive="repl">
                                        <p:cTn id="6" dur="13" fill="hold">
                                          <p:stCondLst>
                                            <p:cond delay="0"/>
                                          </p:stCondLst>
                                        </p:cTn>
                                        <p:tgtEl>
                                          <p:spTgt spid="8193"/>
                                        </p:tgtEl>
                                        <p:attrNameLst>
                                          <p:attrName>style.visibility</p:attrName>
                                        </p:attrNameLst>
                                      </p:cBhvr>
                                      <p:to>
                                        <p:strVal val="visible"/>
                                      </p:to>
                                    </p:set>
                                    <p:animEffect transition="in" filter="dissolve">
                                      <p:cBhvr additive="repl">
                                        <p:cTn id="7" dur="1000"/>
                                        <p:tgtEl>
                                          <p:spTgt spid="81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CACAFE"/>
            </a:gs>
            <a:gs pos="100000">
              <a:srgbClr val="6666FF"/>
            </a:gs>
          </a:gsLst>
          <a:path path="shape">
            <a:fillToRect l="50000" t="50000" r="50000" b="50000"/>
          </a:path>
        </a:gradFill>
        <a:effectLst/>
      </p:bgPr>
    </p:bg>
    <p:spTree>
      <p:nvGrpSpPr>
        <p:cNvPr id="1" name=""/>
        <p:cNvGrpSpPr/>
        <p:nvPr/>
      </p:nvGrpSpPr>
      <p:grpSpPr>
        <a:xfrm>
          <a:off x="0" y="0"/>
          <a:ext cx="0" cy="0"/>
          <a:chOff x="0" y="0"/>
          <a:chExt cx="0" cy="0"/>
        </a:xfrm>
      </p:grpSpPr>
      <p:pic>
        <p:nvPicPr>
          <p:cNvPr id="9217"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381000"/>
            <a:ext cx="26162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921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2800" y="381000"/>
            <a:ext cx="2590800" cy="194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9219"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52800" y="2667000"/>
            <a:ext cx="25908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9220" name="Text Box 4"/>
          <p:cNvSpPr txBox="1">
            <a:spLocks noChangeArrowheads="1"/>
          </p:cNvSpPr>
          <p:nvPr/>
        </p:nvSpPr>
        <p:spPr bwMode="auto">
          <a:xfrm>
            <a:off x="381000" y="5029200"/>
            <a:ext cx="8458200"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9pPr>
          </a:lstStyle>
          <a:p>
            <a:pPr algn="ctr" eaLnBrk="1" hangingPunct="1">
              <a:spcBef>
                <a:spcPts val="1750"/>
              </a:spcBef>
              <a:buClrTx/>
              <a:buFontTx/>
              <a:buNone/>
            </a:pPr>
            <a:r>
              <a:rPr lang="es-ES" altLang="es-ES_tradnl" sz="2800" b="1">
                <a:solidFill>
                  <a:srgbClr val="000066"/>
                </a:solidFill>
                <a:latin typeface="Monotype Corsiva" charset="0"/>
              </a:rPr>
              <a:t>Muchos lo intentaron y el Rey observó y admiró cada una de las obras. Pero solamente hubo dos que le parecieron adecuadas y tuvo que escoger entre una de ellas.</a:t>
            </a:r>
          </a:p>
        </p:txBody>
      </p:sp>
      <p:pic>
        <p:nvPicPr>
          <p:cNvPr id="9221"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24600" y="381000"/>
            <a:ext cx="25146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9222"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4800" y="2667000"/>
            <a:ext cx="25908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9223" name="Picture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324600" y="2667000"/>
            <a:ext cx="2514600" cy="190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cSld>
  <p:clrMapOvr>
    <a:masterClrMapping/>
  </p:clrMapOvr>
  <p:transition advTm="2048"/>
  <p:timing>
    <p:tnLst>
      <p:par>
        <p:cTn id="1" dur="indefinite" restart="never" nodeType="tmRoot">
          <p:childTnLst>
            <p:seq concurrent="1" nextAc="seek">
              <p:cTn id="2" dur="indefinite" nodeType="mainSeq">
                <p:childTnLst>
                  <p:par>
                    <p:cTn id="3" fill="hold" nodeType="clickPar">
                      <p:stCondLst>
                        <p:cond delay="0"/>
                      </p:stCondLst>
                      <p:childTnLst>
                        <p:par>
                          <p:cTn id="4" fill="hold" nodeType="withGroup">
                            <p:stCondLst>
                              <p:cond delay="0"/>
                            </p:stCondLst>
                            <p:childTnLst>
                              <p:par>
                                <p:cTn id="5" presetID="3" presetClass="entr" presetSubtype="10" fill="hold" nodeType="afterEffect">
                                  <p:stCondLst>
                                    <p:cond delay="0"/>
                                  </p:stCondLst>
                                  <p:childTnLst>
                                    <p:set>
                                      <p:cBhvr additive="repl">
                                        <p:cTn id="6" dur="1" fill="hold">
                                          <p:stCondLst>
                                            <p:cond delay="0"/>
                                          </p:stCondLst>
                                        </p:cTn>
                                        <p:tgtEl>
                                          <p:spTgt spid="9217"/>
                                        </p:tgtEl>
                                        <p:attrNameLst>
                                          <p:attrName>style.visibility</p:attrName>
                                        </p:attrNameLst>
                                      </p:cBhvr>
                                      <p:to>
                                        <p:strVal val="visible"/>
                                      </p:to>
                                    </p:set>
                                    <p:animEffect transition="in" filter="blinds(horizontal)">
                                      <p:cBhvr additive="repl">
                                        <p:cTn id="7" dur="500"/>
                                        <p:tgtEl>
                                          <p:spTgt spid="9217"/>
                                        </p:tgtEl>
                                      </p:cBhvr>
                                    </p:animEffect>
                                  </p:childTnLst>
                                </p:cTn>
                              </p:par>
                            </p:childTnLst>
                          </p:cTn>
                        </p:par>
                        <p:par>
                          <p:cTn id="8" fill="hold" nodeType="afterGroup">
                            <p:stCondLst>
                              <p:cond delay="500"/>
                            </p:stCondLst>
                            <p:childTnLst>
                              <p:par>
                                <p:cTn id="9" presetID="3" presetClass="entr" presetSubtype="10" fill="hold" nodeType="afterEffect">
                                  <p:stCondLst>
                                    <p:cond delay="0"/>
                                  </p:stCondLst>
                                  <p:childTnLst>
                                    <p:set>
                                      <p:cBhvr additive="repl">
                                        <p:cTn id="10" dur="1" fill="hold">
                                          <p:stCondLst>
                                            <p:cond delay="0"/>
                                          </p:stCondLst>
                                        </p:cTn>
                                        <p:tgtEl>
                                          <p:spTgt spid="9218"/>
                                        </p:tgtEl>
                                        <p:attrNameLst>
                                          <p:attrName>style.visibility</p:attrName>
                                        </p:attrNameLst>
                                      </p:cBhvr>
                                      <p:to>
                                        <p:strVal val="visible"/>
                                      </p:to>
                                    </p:set>
                                    <p:animEffect transition="in" filter="blinds(horizontal)">
                                      <p:cBhvr additive="repl">
                                        <p:cTn id="11" dur="500"/>
                                        <p:tgtEl>
                                          <p:spTgt spid="9218"/>
                                        </p:tgtEl>
                                      </p:cBhvr>
                                    </p:animEffect>
                                  </p:childTnLst>
                                </p:cTn>
                              </p:par>
                            </p:childTnLst>
                          </p:cTn>
                        </p:par>
                        <p:par>
                          <p:cTn id="12" fill="hold" nodeType="afterGroup">
                            <p:stCondLst>
                              <p:cond delay="1000"/>
                            </p:stCondLst>
                            <p:childTnLst>
                              <p:par>
                                <p:cTn id="13" presetID="3" presetClass="entr" presetSubtype="10" fill="hold" nodeType="afterEffect">
                                  <p:stCondLst>
                                    <p:cond delay="0"/>
                                  </p:stCondLst>
                                  <p:childTnLst>
                                    <p:set>
                                      <p:cBhvr additive="repl">
                                        <p:cTn id="14" dur="1" fill="hold">
                                          <p:stCondLst>
                                            <p:cond delay="0"/>
                                          </p:stCondLst>
                                        </p:cTn>
                                        <p:tgtEl>
                                          <p:spTgt spid="9221"/>
                                        </p:tgtEl>
                                        <p:attrNameLst>
                                          <p:attrName>style.visibility</p:attrName>
                                        </p:attrNameLst>
                                      </p:cBhvr>
                                      <p:to>
                                        <p:strVal val="visible"/>
                                      </p:to>
                                    </p:set>
                                    <p:animEffect transition="in" filter="blinds(horizontal)">
                                      <p:cBhvr additive="repl">
                                        <p:cTn id="15" dur="500"/>
                                        <p:tgtEl>
                                          <p:spTgt spid="9221"/>
                                        </p:tgtEl>
                                      </p:cBhvr>
                                    </p:animEffect>
                                  </p:childTnLst>
                                </p:cTn>
                              </p:par>
                            </p:childTnLst>
                          </p:cTn>
                        </p:par>
                        <p:par>
                          <p:cTn id="16" fill="hold" nodeType="afterGroup">
                            <p:stCondLst>
                              <p:cond delay="1500"/>
                            </p:stCondLst>
                            <p:childTnLst>
                              <p:par>
                                <p:cTn id="17" presetID="3" presetClass="entr" presetSubtype="10" fill="hold" nodeType="afterEffect">
                                  <p:stCondLst>
                                    <p:cond delay="0"/>
                                  </p:stCondLst>
                                  <p:childTnLst>
                                    <p:set>
                                      <p:cBhvr additive="repl">
                                        <p:cTn id="18" dur="1" fill="hold">
                                          <p:stCondLst>
                                            <p:cond delay="0"/>
                                          </p:stCondLst>
                                        </p:cTn>
                                        <p:tgtEl>
                                          <p:spTgt spid="9222"/>
                                        </p:tgtEl>
                                        <p:attrNameLst>
                                          <p:attrName>style.visibility</p:attrName>
                                        </p:attrNameLst>
                                      </p:cBhvr>
                                      <p:to>
                                        <p:strVal val="visible"/>
                                      </p:to>
                                    </p:set>
                                    <p:animEffect transition="in" filter="blinds(horizontal)">
                                      <p:cBhvr additive="repl">
                                        <p:cTn id="19" dur="500"/>
                                        <p:tgtEl>
                                          <p:spTgt spid="9222"/>
                                        </p:tgtEl>
                                      </p:cBhvr>
                                    </p:animEffect>
                                  </p:childTnLst>
                                </p:cTn>
                              </p:par>
                            </p:childTnLst>
                          </p:cTn>
                        </p:par>
                        <p:par>
                          <p:cTn id="20" fill="hold" nodeType="afterGroup">
                            <p:stCondLst>
                              <p:cond delay="2000"/>
                            </p:stCondLst>
                            <p:childTnLst>
                              <p:par>
                                <p:cTn id="21" presetID="3" presetClass="entr" presetSubtype="10" fill="hold" nodeType="afterEffect">
                                  <p:stCondLst>
                                    <p:cond delay="0"/>
                                  </p:stCondLst>
                                  <p:childTnLst>
                                    <p:set>
                                      <p:cBhvr additive="repl">
                                        <p:cTn id="22" dur="1" fill="hold">
                                          <p:stCondLst>
                                            <p:cond delay="0"/>
                                          </p:stCondLst>
                                        </p:cTn>
                                        <p:tgtEl>
                                          <p:spTgt spid="9219"/>
                                        </p:tgtEl>
                                        <p:attrNameLst>
                                          <p:attrName>style.visibility</p:attrName>
                                        </p:attrNameLst>
                                      </p:cBhvr>
                                      <p:to>
                                        <p:strVal val="visible"/>
                                      </p:to>
                                    </p:set>
                                    <p:animEffect transition="in" filter="blinds(horizontal)">
                                      <p:cBhvr additive="repl">
                                        <p:cTn id="23" dur="500"/>
                                        <p:tgtEl>
                                          <p:spTgt spid="9219"/>
                                        </p:tgtEl>
                                      </p:cBhvr>
                                    </p:animEffect>
                                  </p:childTnLst>
                                </p:cTn>
                              </p:par>
                            </p:childTnLst>
                          </p:cTn>
                        </p:par>
                        <p:par>
                          <p:cTn id="24" fill="hold" nodeType="afterGroup">
                            <p:stCondLst>
                              <p:cond delay="2500"/>
                            </p:stCondLst>
                            <p:childTnLst>
                              <p:par>
                                <p:cTn id="25" presetID="3" presetClass="entr" presetSubtype="10" fill="hold" nodeType="afterEffect">
                                  <p:stCondLst>
                                    <p:cond delay="0"/>
                                  </p:stCondLst>
                                  <p:childTnLst>
                                    <p:set>
                                      <p:cBhvr additive="repl">
                                        <p:cTn id="26" dur="1" fill="hold">
                                          <p:stCondLst>
                                            <p:cond delay="0"/>
                                          </p:stCondLst>
                                        </p:cTn>
                                        <p:tgtEl>
                                          <p:spTgt spid="9223"/>
                                        </p:tgtEl>
                                        <p:attrNameLst>
                                          <p:attrName>style.visibility</p:attrName>
                                        </p:attrNameLst>
                                      </p:cBhvr>
                                      <p:to>
                                        <p:strVal val="visible"/>
                                      </p:to>
                                    </p:set>
                                    <p:animEffect transition="in" filter="blinds(horizontal)">
                                      <p:cBhvr additive="repl">
                                        <p:cTn id="27" dur="500"/>
                                        <p:tgtEl>
                                          <p:spTgt spid="9223"/>
                                        </p:tgtEl>
                                      </p:cBhvr>
                                    </p:animEffect>
                                  </p:childTnLst>
                                </p:cTn>
                              </p:par>
                            </p:childTnLst>
                          </p:cTn>
                        </p:par>
                        <p:par>
                          <p:cTn id="28" fill="hold" nodeType="afterGroup">
                            <p:stCondLst>
                              <p:cond delay="3000"/>
                            </p:stCondLst>
                            <p:childTnLst>
                              <p:par>
                                <p:cTn id="29" presetID="9" presetClass="entr" fill="hold" nodeType="afterEffect">
                                  <p:stCondLst>
                                    <p:cond delay="0"/>
                                  </p:stCondLst>
                                  <p:iterate type="lt">
                                    <p:tmPct val="100000"/>
                                  </p:iterate>
                                  <p:childTnLst>
                                    <p:set>
                                      <p:cBhvr additive="repl">
                                        <p:cTn id="30" dur="1" fill="hold">
                                          <p:stCondLst>
                                            <p:cond delay="0"/>
                                          </p:stCondLst>
                                        </p:cTn>
                                        <p:tgtEl>
                                          <p:spTgt spid="9220"/>
                                        </p:tgtEl>
                                        <p:attrNameLst>
                                          <p:attrName>style.visibility</p:attrName>
                                        </p:attrNameLst>
                                      </p:cBhvr>
                                      <p:to>
                                        <p:strVal val="visible"/>
                                      </p:to>
                                    </p:set>
                                    <p:animEffect transition="in" filter="dissolve">
                                      <p:cBhvr additive="repl">
                                        <p:cTn id="31" dur="75"/>
                                        <p:tgtEl>
                                          <p:spTgt spid="92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CACAFE"/>
            </a:gs>
            <a:gs pos="100000">
              <a:srgbClr val="6666FF"/>
            </a:gs>
          </a:gsLst>
          <a:path path="shape">
            <a:fillToRect l="50000" t="50000" r="50000" b="50000"/>
          </a:path>
        </a:gradFill>
        <a:effectLst/>
      </p:bgPr>
    </p:bg>
    <p:spTree>
      <p:nvGrpSpPr>
        <p:cNvPr id="1" name=""/>
        <p:cNvGrpSpPr/>
        <p:nvPr/>
      </p:nvGrpSpPr>
      <p:grpSpPr>
        <a:xfrm>
          <a:off x="0" y="0"/>
          <a:ext cx="0" cy="0"/>
          <a:chOff x="0" y="0"/>
          <a:chExt cx="0" cy="0"/>
        </a:xfrm>
      </p:grpSpPr>
      <p:pic>
        <p:nvPicPr>
          <p:cNvPr id="10241"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0"/>
            <a:ext cx="66294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0242" name="Text Box 2"/>
          <p:cNvSpPr txBox="1">
            <a:spLocks noChangeArrowheads="1"/>
          </p:cNvSpPr>
          <p:nvPr/>
        </p:nvSpPr>
        <p:spPr bwMode="auto">
          <a:xfrm>
            <a:off x="609600" y="4191000"/>
            <a:ext cx="8001000" cy="263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9pPr>
          </a:lstStyle>
          <a:p>
            <a:pPr algn="ctr" eaLnBrk="1" hangingPunct="1">
              <a:spcBef>
                <a:spcPts val="1750"/>
              </a:spcBef>
              <a:buClrTx/>
              <a:buFontTx/>
              <a:buNone/>
            </a:pPr>
            <a:r>
              <a:rPr lang="es-ES" altLang="es-ES_tradnl" sz="2800" b="1">
                <a:solidFill>
                  <a:srgbClr val="000066"/>
                </a:solidFill>
                <a:latin typeface="Monotype Corsiva" charset="0"/>
              </a:rPr>
              <a:t>La primera, era un lago muy tranquilo, era como un espejo perfecto donde se reflejaban las plácidas montañas, sobre ellas se encontraba un cielo azul con nubes blancas.</a:t>
            </a:r>
          </a:p>
          <a:p>
            <a:pPr algn="ctr" eaLnBrk="1" hangingPunct="1">
              <a:spcBef>
                <a:spcPts val="2250"/>
              </a:spcBef>
              <a:buClrTx/>
              <a:buFontTx/>
              <a:buNone/>
            </a:pPr>
            <a:r>
              <a:rPr lang="es-ES" altLang="es-ES_tradnl" sz="2800" b="1">
                <a:solidFill>
                  <a:srgbClr val="000066"/>
                </a:solidFill>
                <a:latin typeface="Monotype Corsiva" charset="0"/>
              </a:rPr>
              <a:t> Todos los que miraron la pintura, pensaron que esa era ...                              </a:t>
            </a:r>
            <a:r>
              <a:rPr lang="es-ES" altLang="es-ES_tradnl" sz="3600" b="1" u="sng">
                <a:solidFill>
                  <a:srgbClr val="000066"/>
                </a:solidFill>
                <a:latin typeface="Monotype Corsiva" charset="0"/>
              </a:rPr>
              <a:t>“La Paz Perfecta”</a:t>
            </a:r>
          </a:p>
        </p:txBody>
      </p:sp>
    </p:spTree>
  </p:cSld>
  <p:clrMapOvr>
    <a:masterClrMapping/>
  </p:clrMapOvr>
  <p:transition advTm="2048"/>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afterEffect">
                                  <p:stCondLst>
                                    <p:cond delay="0"/>
                                  </p:stCondLst>
                                  <p:childTnLst>
                                    <p:set>
                                      <p:cBhvr additive="repl">
                                        <p:cTn id="6" dur="1" fill="hold">
                                          <p:stCondLst>
                                            <p:cond delay="0"/>
                                          </p:stCondLst>
                                        </p:cTn>
                                        <p:tgtEl>
                                          <p:spTgt spid="10241"/>
                                        </p:tgtEl>
                                        <p:attrNameLst>
                                          <p:attrName>style.visibility</p:attrName>
                                        </p:attrNameLst>
                                      </p:cBhvr>
                                      <p:to>
                                        <p:strVal val="visible"/>
                                      </p:to>
                                    </p:set>
                                    <p:animEffect transition="in" filter="blinds(horizontal)">
                                      <p:cBhvr additive="repl">
                                        <p:cTn id="7" dur="500"/>
                                        <p:tgtEl>
                                          <p:spTgt spid="10241"/>
                                        </p:tgtEl>
                                      </p:cBhvr>
                                    </p:animEffect>
                                  </p:childTnLst>
                                </p:cTn>
                              </p:par>
                            </p:childTnLst>
                          </p:cTn>
                        </p:par>
                        <p:par>
                          <p:cTn id="8" fill="hold" nodeType="afterGroup">
                            <p:stCondLst>
                              <p:cond delay="500"/>
                            </p:stCondLst>
                            <p:childTnLst>
                              <p:par>
                                <p:cTn id="9" presetID="9" presetClass="entr" fill="hold" nodeType="afterEffect">
                                  <p:stCondLst>
                                    <p:cond delay="0"/>
                                  </p:stCondLst>
                                  <p:iterate type="lt">
                                    <p:tmPct val="100000"/>
                                  </p:iterate>
                                  <p:childTnLst>
                                    <p:set>
                                      <p:cBhvr additive="repl">
                                        <p:cTn id="10" dur="1" fill="hold">
                                          <p:stCondLst>
                                            <p:cond delay="0"/>
                                          </p:stCondLst>
                                        </p:cTn>
                                        <p:tgtEl>
                                          <p:spTgt spid="10242"/>
                                        </p:tgtEl>
                                        <p:attrNameLst>
                                          <p:attrName>style.visibility</p:attrName>
                                        </p:attrNameLst>
                                      </p:cBhvr>
                                      <p:to>
                                        <p:strVal val="visible"/>
                                      </p:to>
                                    </p:set>
                                    <p:animEffect transition="in" filter="dissolve">
                                      <p:cBhvr additive="repl">
                                        <p:cTn id="11" dur="75"/>
                                        <p:tgtEl>
                                          <p:spTgt spid="102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CACAFE"/>
            </a:gs>
            <a:gs pos="100000">
              <a:srgbClr val="6666FF"/>
            </a:gs>
          </a:gsLst>
          <a:path path="shape">
            <a:fillToRect l="50000" t="50000" r="50000" b="50000"/>
          </a:path>
        </a:gradFill>
        <a:effectLst/>
      </p:bgPr>
    </p:bg>
    <p:spTree>
      <p:nvGrpSpPr>
        <p:cNvPr id="1" name=""/>
        <p:cNvGrpSpPr/>
        <p:nvPr/>
      </p:nvGrpSpPr>
      <p:grpSpPr>
        <a:xfrm>
          <a:off x="0" y="0"/>
          <a:ext cx="0" cy="0"/>
          <a:chOff x="0" y="0"/>
          <a:chExt cx="0" cy="0"/>
        </a:xfrm>
      </p:grpSpPr>
      <p:pic>
        <p:nvPicPr>
          <p:cNvPr id="11265"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0"/>
            <a:ext cx="64008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1266" name="Text Box 2"/>
          <p:cNvSpPr txBox="1">
            <a:spLocks noChangeArrowheads="1"/>
          </p:cNvSpPr>
          <p:nvPr/>
        </p:nvSpPr>
        <p:spPr bwMode="auto">
          <a:xfrm>
            <a:off x="1066800" y="5105400"/>
            <a:ext cx="7315200" cy="1068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Microsoft YaHei" charset="0"/>
                <a:cs typeface="Microsoft YaHei" charset="0"/>
              </a:defRPr>
            </a:lvl9pPr>
          </a:lstStyle>
          <a:p>
            <a:pPr algn="ctr" eaLnBrk="1" hangingPunct="1">
              <a:spcBef>
                <a:spcPts val="2000"/>
              </a:spcBef>
              <a:buClrTx/>
              <a:buFontTx/>
              <a:buNone/>
            </a:pPr>
            <a:r>
              <a:rPr lang="es-ES" altLang="es-ES_tradnl" sz="3200" b="1">
                <a:solidFill>
                  <a:srgbClr val="000066"/>
                </a:solidFill>
                <a:latin typeface="Monotype Corsiva" charset="0"/>
              </a:rPr>
              <a:t>La segunda pintura también tenía montañas. Eran escabrosas y al mismo tiempo impactantes...</a:t>
            </a:r>
          </a:p>
        </p:txBody>
      </p:sp>
    </p:spTree>
  </p:cSld>
  <p:clrMapOvr>
    <a:masterClrMapping/>
  </p:clrMapOvr>
  <p:transition advTm="2048"/>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afterEffect">
                                  <p:stCondLst>
                                    <p:cond delay="0"/>
                                  </p:stCondLst>
                                  <p:childTnLst>
                                    <p:set>
                                      <p:cBhvr additive="repl">
                                        <p:cTn id="6" dur="1" fill="hold">
                                          <p:stCondLst>
                                            <p:cond delay="0"/>
                                          </p:stCondLst>
                                        </p:cTn>
                                        <p:tgtEl>
                                          <p:spTgt spid="11265"/>
                                        </p:tgtEl>
                                        <p:attrNameLst>
                                          <p:attrName>style.visibility</p:attrName>
                                        </p:attrNameLst>
                                      </p:cBhvr>
                                      <p:to>
                                        <p:strVal val="visible"/>
                                      </p:to>
                                    </p:set>
                                    <p:animEffect transition="in" filter="blinds(horizontal)">
                                      <p:cBhvr additive="repl">
                                        <p:cTn id="7" dur="500"/>
                                        <p:tgtEl>
                                          <p:spTgt spid="11265"/>
                                        </p:tgtEl>
                                      </p:cBhvr>
                                    </p:animEffect>
                                  </p:childTnLst>
                                </p:cTn>
                              </p:par>
                            </p:childTnLst>
                          </p:cTn>
                        </p:par>
                        <p:par>
                          <p:cTn id="8" fill="hold" nodeType="afterGroup">
                            <p:stCondLst>
                              <p:cond delay="500"/>
                            </p:stCondLst>
                            <p:childTnLst>
                              <p:par>
                                <p:cTn id="9" presetID="9" presetClass="entr" fill="hold" nodeType="afterEffect">
                                  <p:stCondLst>
                                    <p:cond delay="0"/>
                                  </p:stCondLst>
                                  <p:iterate type="lt">
                                    <p:tmPct val="100000"/>
                                  </p:iterate>
                                  <p:childTnLst>
                                    <p:set>
                                      <p:cBhvr additive="repl">
                                        <p:cTn id="10" dur="1" fill="hold">
                                          <p:stCondLst>
                                            <p:cond delay="0"/>
                                          </p:stCondLst>
                                        </p:cTn>
                                        <p:tgtEl>
                                          <p:spTgt spid="11266"/>
                                        </p:tgtEl>
                                        <p:attrNameLst>
                                          <p:attrName>style.visibility</p:attrName>
                                        </p:attrNameLst>
                                      </p:cBhvr>
                                      <p:to>
                                        <p:strVal val="visible"/>
                                      </p:to>
                                    </p:set>
                                    <p:animEffect transition="in" filter="dissolve">
                                      <p:cBhvr additive="repl">
                                        <p:cTn id="11" dur="75"/>
                                        <p:tgtEl>
                                          <p:spTgt spid="112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e Office">
  <a:themeElements>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e Office">
      <a:majorFont>
        <a:latin typeface="Times New Roman"/>
        <a:ea typeface="Microsoft YaHei"/>
        <a:cs typeface="Microsoft YaHei"/>
      </a:majorFont>
      <a:minorFont>
        <a:latin typeface="Times New Roman"/>
        <a:ea typeface="Microsoft YaHei"/>
        <a:cs typeface="Microsoft YaHei"/>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defRPr>
        </a:defPPr>
      </a:lstStyle>
    </a:lnDef>
  </a:objectDefaults>
  <a:extraClrSchemeLst>
    <a:extraClrScheme>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e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e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e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e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e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e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TotalTime>
  <Words>510</Words>
  <Application>Microsoft Macintosh PowerPoint</Application>
  <PresentationFormat>Presentación en pantalla (4:3)</PresentationFormat>
  <Paragraphs>60</Paragraphs>
  <Slides>13</Slides>
  <Notes>13</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13</vt:i4>
      </vt:variant>
    </vt:vector>
  </HeadingPairs>
  <TitlesOfParts>
    <vt:vector size="20" baseType="lpstr">
      <vt:lpstr>Times New Roman</vt:lpstr>
      <vt:lpstr>Microsoft YaHei</vt:lpstr>
      <vt:lpstr>Arial</vt:lpstr>
      <vt:lpstr>Lucida Sans Unicode</vt:lpstr>
      <vt:lpstr>Verdana</vt:lpstr>
      <vt:lpstr>Monotype Corsiva</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Microsoft Office</dc:creator>
  <cp:lastModifiedBy>Usuario de Microsoft Office</cp:lastModifiedBy>
  <cp:revision>1</cp:revision>
  <cp:lastPrinted>1601-01-01T00:00:00Z</cp:lastPrinted>
  <dcterms:created xsi:type="dcterms:W3CDTF">2017-01-15T10:10:01Z</dcterms:created>
  <dcterms:modified xsi:type="dcterms:W3CDTF">2017-01-15T10:47:07Z</dcterms:modified>
</cp:coreProperties>
</file>