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F12706-7C80-4430-B7D1-EA89E1547DF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092722-A141-4D47-9E0F-F669E12A0494}" type="slidenum">
              <a:rPr lang="it-IT" smtClean="0"/>
              <a:pPr/>
              <a:t>‹Nº›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706-7C80-4430-B7D1-EA89E1547DF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2722-A141-4D47-9E0F-F669E12A0494}" type="slidenum">
              <a:rPr lang="it-IT" smtClean="0"/>
              <a:pPr/>
              <a:t>‹Nº›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706-7C80-4430-B7D1-EA89E1547DF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2722-A141-4D47-9E0F-F669E12A0494}" type="slidenum">
              <a:rPr lang="it-IT" smtClean="0"/>
              <a:pPr/>
              <a:t>‹Nº›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706-7C80-4430-B7D1-EA89E1547DF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2722-A141-4D47-9E0F-F669E12A0494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706-7C80-4430-B7D1-EA89E1547DF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2722-A141-4D47-9E0F-F669E12A049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706-7C80-4430-B7D1-EA89E1547DF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2722-A141-4D47-9E0F-F669E12A0494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706-7C80-4430-B7D1-EA89E1547DF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2722-A141-4D47-9E0F-F669E12A0494}" type="slidenum">
              <a:rPr lang="it-IT" smtClean="0"/>
              <a:pPr/>
              <a:t>‹Nº›</a:t>
            </a:fld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706-7C80-4430-B7D1-EA89E1547DF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2722-A141-4D47-9E0F-F669E12A0494}" type="slidenum">
              <a:rPr lang="it-IT" smtClean="0"/>
              <a:pPr/>
              <a:t>‹Nº›</a:t>
            </a:fld>
            <a:endParaRPr lang="it-I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706-7C80-4430-B7D1-EA89E1547DF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2722-A141-4D47-9E0F-F669E12A049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706-7C80-4430-B7D1-EA89E1547DF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2722-A141-4D47-9E0F-F669E12A049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706-7C80-4430-B7D1-EA89E1547DF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2722-A141-4D47-9E0F-F669E12A049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F12706-7C80-4430-B7D1-EA89E1547DF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6092722-A141-4D47-9E0F-F669E12A049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800" dirty="0" smtClean="0"/>
              <a:t>VÍA CRUCIS</a:t>
            </a:r>
            <a:endParaRPr lang="it-I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7056784" cy="17526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Para niños de Escuela Primaria</a:t>
            </a:r>
            <a:endParaRPr lang="it-IT" sz="36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68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6055" y="1484784"/>
            <a:ext cx="3672409" cy="1886921"/>
          </a:xfrm>
        </p:spPr>
        <p:txBody>
          <a:bodyPr/>
          <a:lstStyle/>
          <a:p>
            <a:pPr algn="ctr"/>
            <a:r>
              <a:rPr lang="es-ES" dirty="0" smtClean="0"/>
              <a:t>VII estación</a:t>
            </a:r>
            <a:br>
              <a:rPr lang="es-ES" dirty="0" smtClean="0"/>
            </a:br>
            <a:r>
              <a:rPr lang="es-ES" sz="3200" dirty="0" smtClean="0"/>
              <a:t>JESÚS CARGADO </a:t>
            </a:r>
            <a:br>
              <a:rPr lang="es-ES" sz="3200" dirty="0" smtClean="0"/>
            </a:br>
            <a:r>
              <a:rPr lang="es-ES" sz="3200" dirty="0" smtClean="0"/>
              <a:t>CON LA CRUZ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it-IT" sz="3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8100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20072" y="3501008"/>
            <a:ext cx="3411725" cy="2517289"/>
          </a:xfrm>
        </p:spPr>
        <p:txBody>
          <a:bodyPr>
            <a:normAutofit/>
          </a:bodyPr>
          <a:lstStyle/>
          <a:p>
            <a:r>
              <a:rPr lang="es-ES" sz="1800" dirty="0"/>
              <a:t>Entonces se lo entregó para que lo crucificaran. </a:t>
            </a:r>
            <a:endParaRPr lang="es-ES" sz="1800" dirty="0" smtClean="0"/>
          </a:p>
          <a:p>
            <a:r>
              <a:rPr lang="es-ES" sz="1800" dirty="0"/>
              <a:t>Tomaron a </a:t>
            </a:r>
            <a:r>
              <a:rPr lang="es-ES" sz="1800" dirty="0" smtClean="0"/>
              <a:t>Jesús </a:t>
            </a:r>
            <a:r>
              <a:rPr lang="es-ES" sz="1800" dirty="0"/>
              <a:t>y, cargando él mismo con la cruz, salió al sitio llamado «de la Calavera» (que en hebreo se dice </a:t>
            </a:r>
            <a:r>
              <a:rPr lang="es-ES" sz="1800" i="1" dirty="0"/>
              <a:t>Gólgota</a:t>
            </a:r>
            <a:r>
              <a:rPr lang="es-ES" sz="1800" i="1" dirty="0" smtClean="0"/>
              <a:t>). </a:t>
            </a:r>
          </a:p>
          <a:p>
            <a:r>
              <a:rPr lang="es-ES" sz="1800" dirty="0" smtClean="0"/>
              <a:t>Juan </a:t>
            </a:r>
            <a:r>
              <a:rPr lang="es-ES" sz="1800" dirty="0"/>
              <a:t>19,16-17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17930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VIII estación</a:t>
            </a:r>
            <a:br>
              <a:rPr lang="es-ES" dirty="0" smtClean="0"/>
            </a:br>
            <a:r>
              <a:rPr lang="es-ES" sz="3200" dirty="0" smtClean="0"/>
              <a:t>JESÚS AYUDADO POR EL CIRINEO</a:t>
            </a:r>
            <a:br>
              <a:rPr lang="es-ES" sz="3200" dirty="0" smtClean="0"/>
            </a:br>
            <a:endParaRPr lang="it-IT" sz="3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9" y="1437481"/>
            <a:ext cx="37147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76056" y="3573016"/>
            <a:ext cx="3411725" cy="2517289"/>
          </a:xfrm>
        </p:spPr>
        <p:txBody>
          <a:bodyPr>
            <a:normAutofit/>
          </a:bodyPr>
          <a:lstStyle/>
          <a:p>
            <a:pPr algn="just"/>
            <a:r>
              <a:rPr lang="es-ES" sz="1800" dirty="0"/>
              <a:t>Mientras lo conducían, echaron mano de un cierto Simón de </a:t>
            </a:r>
            <a:r>
              <a:rPr lang="es-ES" sz="1800" dirty="0" err="1"/>
              <a:t>Cirene</a:t>
            </a:r>
            <a:r>
              <a:rPr lang="es-ES" sz="1800" dirty="0"/>
              <a:t>, que volvía del campo, y le cargaron la cruz, para que la llevase detrás de Jesús. </a:t>
            </a:r>
            <a:endParaRPr lang="es-ES" sz="1800" dirty="0" smtClean="0"/>
          </a:p>
          <a:p>
            <a:pPr algn="just"/>
            <a:r>
              <a:rPr lang="es-ES" sz="1800" dirty="0" smtClean="0"/>
              <a:t>Lucas </a:t>
            </a:r>
            <a:r>
              <a:rPr lang="es-ES" sz="1800" dirty="0"/>
              <a:t>23,26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89083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692696"/>
            <a:ext cx="3494491" cy="3255073"/>
          </a:xfrm>
        </p:spPr>
        <p:txBody>
          <a:bodyPr/>
          <a:lstStyle/>
          <a:p>
            <a:pPr algn="ctr"/>
            <a:r>
              <a:rPr lang="es-ES" dirty="0" smtClean="0"/>
              <a:t>IX estación</a:t>
            </a:r>
            <a:br>
              <a:rPr lang="es-ES" dirty="0" smtClean="0"/>
            </a:br>
            <a:r>
              <a:rPr lang="es-ES" sz="3200" dirty="0" smtClean="0"/>
              <a:t>JESÚS ENCUENTRA LAS MUJERES DE JERUSALÉN</a:t>
            </a:r>
            <a:br>
              <a:rPr lang="es-ES" sz="3200" dirty="0" smtClean="0"/>
            </a:br>
            <a:endParaRPr lang="it-IT" sz="3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7719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76056" y="3717032"/>
            <a:ext cx="3411725" cy="2517289"/>
          </a:xfrm>
        </p:spPr>
        <p:txBody>
          <a:bodyPr>
            <a:normAutofit/>
          </a:bodyPr>
          <a:lstStyle/>
          <a:p>
            <a:pPr algn="just"/>
            <a:r>
              <a:rPr lang="es-ES" sz="1800" dirty="0"/>
              <a:t>Lo seguía un gran gentío del pueblo, y de mujeres que se golpeaban el pecho y lanzaban lamentos por él. </a:t>
            </a:r>
            <a:r>
              <a:rPr lang="es-ES" sz="1800" dirty="0" smtClean="0"/>
              <a:t>Jesús </a:t>
            </a:r>
            <a:r>
              <a:rPr lang="es-ES" sz="1800" dirty="0"/>
              <a:t>se volvió hacia ellas y les dijo: «Hijas de Jerusalén, no lloréis por mí, llorad por vosotras y por vuestros </a:t>
            </a:r>
            <a:r>
              <a:rPr lang="es-ES" sz="1800" dirty="0" smtClean="0"/>
              <a:t>hijos». </a:t>
            </a:r>
            <a:r>
              <a:rPr lang="es-ES" sz="1800" dirty="0"/>
              <a:t>Lucas 23,27-28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62799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90637"/>
            <a:ext cx="3328045" cy="5567363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32040" y="1052736"/>
            <a:ext cx="3744416" cy="5428405"/>
          </a:xfrm>
        </p:spPr>
        <p:txBody>
          <a:bodyPr>
            <a:noAutofit/>
          </a:bodyPr>
          <a:lstStyle/>
          <a:p>
            <a:pPr algn="ctr"/>
            <a:r>
              <a:rPr lang="es-ES" sz="2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REZAMOS</a:t>
            </a:r>
          </a:p>
          <a:p>
            <a:pPr algn="ctr"/>
            <a:endParaRPr lang="es-ES" sz="26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2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Gracias Jesús, porque </a:t>
            </a:r>
            <a:r>
              <a:rPr lang="es-ES" sz="26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el momento del sufrimiento tú me estás </a:t>
            </a:r>
            <a:r>
              <a:rPr lang="es-ES" sz="2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cerca. Enséñame </a:t>
            </a:r>
            <a:r>
              <a:rPr lang="es-ES" sz="26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ayudar a los que sufren y están solos. Haz que me deje tocar en el profundo del corazón como María.</a:t>
            </a:r>
            <a:endParaRPr lang="it-IT" sz="26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26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 María</a:t>
            </a:r>
            <a:r>
              <a:rPr lang="es-ES" sz="26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it-IT" sz="26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it-IT" sz="26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773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908720"/>
            <a:ext cx="3422483" cy="1886921"/>
          </a:xfrm>
        </p:spPr>
        <p:txBody>
          <a:bodyPr/>
          <a:lstStyle/>
          <a:p>
            <a:pPr algn="ctr"/>
            <a:r>
              <a:rPr lang="es-ES" dirty="0" smtClean="0"/>
              <a:t>X estación</a:t>
            </a:r>
            <a:br>
              <a:rPr lang="es-ES" dirty="0" smtClean="0"/>
            </a:br>
            <a:r>
              <a:rPr lang="es-ES" sz="3200" dirty="0" smtClean="0"/>
              <a:t>JESÚS ES CRUCIFICADO</a:t>
            </a:r>
            <a:r>
              <a:rPr lang="es-ES" dirty="0" smtClean="0"/>
              <a:t/>
            </a:r>
            <a:br>
              <a:rPr lang="es-ES" dirty="0" smtClean="0"/>
            </a:br>
            <a:endParaRPr lang="it-IT" sz="3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7528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04048" y="2708920"/>
            <a:ext cx="3411725" cy="2517289"/>
          </a:xfrm>
        </p:spPr>
        <p:txBody>
          <a:bodyPr>
            <a:noAutofit/>
          </a:bodyPr>
          <a:lstStyle/>
          <a:p>
            <a:pPr algn="just"/>
            <a:r>
              <a:rPr lang="es-ES" sz="1800" dirty="0"/>
              <a:t>Y cuando llegaron al lugar llamado «La Calavera», lo crucificaron allí, a él y a los malhechores, uno a la derecha y otro a la izquierda. </a:t>
            </a:r>
            <a:r>
              <a:rPr lang="es-ES" sz="1800" dirty="0" smtClean="0"/>
              <a:t> </a:t>
            </a:r>
            <a:r>
              <a:rPr lang="es-ES" sz="1800" dirty="0"/>
              <a:t>Jesús decía: «Padre, perdónalos, porque no saben lo que hacen». Hicieron lotes con sus ropas y los echaron a suerte. </a:t>
            </a:r>
            <a:endParaRPr lang="es-ES" sz="1800" dirty="0" smtClean="0"/>
          </a:p>
          <a:p>
            <a:pPr algn="just"/>
            <a:r>
              <a:rPr lang="es-ES" sz="1800" dirty="0" smtClean="0"/>
              <a:t>Lucas </a:t>
            </a:r>
            <a:r>
              <a:rPr lang="es-ES" sz="1800" dirty="0"/>
              <a:t>23,33-34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9384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99992" y="620688"/>
            <a:ext cx="4464496" cy="2232248"/>
          </a:xfrm>
        </p:spPr>
        <p:txBody>
          <a:bodyPr/>
          <a:lstStyle/>
          <a:p>
            <a:pPr algn="ctr"/>
            <a:r>
              <a:rPr lang="es-ES" dirty="0" smtClean="0"/>
              <a:t>XI estación</a:t>
            </a:r>
            <a:br>
              <a:rPr lang="es-ES" dirty="0" smtClean="0"/>
            </a:br>
            <a:r>
              <a:rPr lang="es-ES" sz="3100" dirty="0" smtClean="0"/>
              <a:t>JESÚS PROMITE </a:t>
            </a:r>
            <a:br>
              <a:rPr lang="es-ES" sz="3100" dirty="0" smtClean="0"/>
            </a:br>
            <a:r>
              <a:rPr lang="es-ES" sz="3100" dirty="0" smtClean="0"/>
              <a:t>SU REINO AL BUEN LADRÓN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it-IT" sz="3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38100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20072" y="2492897"/>
            <a:ext cx="3442256" cy="396043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800" dirty="0"/>
              <a:t>Uno de los malhechores crucificados lo insultaba, diciendo: «¿No eres tú el Mesías? Sálvate a ti mismo y a nosotros</a:t>
            </a:r>
            <a:r>
              <a:rPr lang="es-ES" sz="1800" dirty="0" smtClean="0"/>
              <a:t>». </a:t>
            </a:r>
            <a:r>
              <a:rPr lang="es-ES" sz="1800" dirty="0"/>
              <a:t>Pero el otro, respondiéndole e increpándolo, le decía: «¿Ni siquiera temes tú a Dios, estando en la misma condena? </a:t>
            </a:r>
            <a:endParaRPr lang="es-ES" sz="1800" dirty="0" smtClean="0"/>
          </a:p>
          <a:p>
            <a:pPr algn="just"/>
            <a:r>
              <a:rPr lang="es-ES" sz="1800" dirty="0"/>
              <a:t>Y decía: «Jesús, acuérdate de mí cuando llegues a tu reino». </a:t>
            </a:r>
            <a:r>
              <a:rPr lang="es-ES" sz="1800" dirty="0" smtClean="0"/>
              <a:t> </a:t>
            </a:r>
            <a:r>
              <a:rPr lang="es-ES" sz="1800" dirty="0"/>
              <a:t>Jesús le dijo: «En verdad te digo: hoy estarás conmigo en el paraíso». Lucas 23,39-40,42-43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71114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90637"/>
            <a:ext cx="3328045" cy="5567363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033" y="764704"/>
            <a:ext cx="3586272" cy="5356397"/>
          </a:xfrm>
        </p:spPr>
        <p:txBody>
          <a:bodyPr>
            <a:normAutofit/>
          </a:bodyPr>
          <a:lstStyle/>
          <a:p>
            <a:pPr algn="ctr"/>
            <a:endParaRPr lang="es-ES" sz="2600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2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REZAMOS</a:t>
            </a:r>
          </a:p>
          <a:p>
            <a:pPr algn="ctr"/>
            <a:endParaRPr lang="es-ES" sz="26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2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Gracias </a:t>
            </a:r>
            <a:r>
              <a:rPr lang="es-ES" sz="26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porque con tu perdón me enseñas el camino del amor. Dame la alegría de buscar siempre tu reino</a:t>
            </a:r>
            <a:r>
              <a:rPr lang="es-ES" sz="2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endParaRPr lang="it-IT" sz="26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2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Padre </a:t>
            </a:r>
            <a:r>
              <a:rPr lang="es-ES" sz="26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Nuestro</a:t>
            </a:r>
            <a:endParaRPr lang="it-IT" sz="26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13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6056" y="1628800"/>
            <a:ext cx="3744416" cy="1886921"/>
          </a:xfrm>
        </p:spPr>
        <p:txBody>
          <a:bodyPr/>
          <a:lstStyle/>
          <a:p>
            <a:pPr algn="ctr"/>
            <a:r>
              <a:rPr lang="es-ES" dirty="0" smtClean="0"/>
              <a:t>XII estación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JESÚS EN LA CRUZ, </a:t>
            </a:r>
            <a:br>
              <a:rPr lang="es-ES" sz="3200" dirty="0" smtClean="0"/>
            </a:br>
            <a:r>
              <a:rPr lang="es-ES" sz="3200" dirty="0" smtClean="0"/>
              <a:t>LA MADRE Y EL DISCÍPULO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it-IT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7909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20072" y="3429000"/>
            <a:ext cx="3411725" cy="2517289"/>
          </a:xfrm>
        </p:spPr>
        <p:txBody>
          <a:bodyPr>
            <a:normAutofit/>
          </a:bodyPr>
          <a:lstStyle/>
          <a:p>
            <a:r>
              <a:rPr lang="es-ES" sz="1800" dirty="0"/>
              <a:t>Jesús, al ver a su madre y junto a ella al discípulo al que amaba, dijo a su madre: «Mujer, ahí tienes a tu hijo». </a:t>
            </a:r>
            <a:r>
              <a:rPr lang="es-ES" sz="1800" dirty="0" smtClean="0"/>
              <a:t>Luego</a:t>
            </a:r>
            <a:r>
              <a:rPr lang="es-ES" sz="1800" dirty="0"/>
              <a:t>, dijo al discípulo: «Ahí tienes a tu madre». Y desde aquella hora, el discípulo la recibió como algo propio. Juan 19,26-27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02453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92888" cy="1886921"/>
          </a:xfrm>
        </p:spPr>
        <p:txBody>
          <a:bodyPr/>
          <a:lstStyle/>
          <a:p>
            <a:pPr algn="ctr"/>
            <a:r>
              <a:rPr lang="es-ES" dirty="0" smtClean="0"/>
              <a:t>XIII estación</a:t>
            </a:r>
            <a:br>
              <a:rPr lang="es-ES" dirty="0" smtClean="0"/>
            </a:br>
            <a:r>
              <a:rPr lang="es-ES" sz="3200" dirty="0" smtClean="0"/>
              <a:t>JESÚS MUERE EN LA CRUZ</a:t>
            </a:r>
            <a:br>
              <a:rPr lang="es-ES" sz="3200" dirty="0" smtClean="0"/>
            </a:br>
            <a:endParaRPr lang="it-IT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7719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32040" y="2348880"/>
            <a:ext cx="3744416" cy="3960440"/>
          </a:xfrm>
        </p:spPr>
        <p:txBody>
          <a:bodyPr>
            <a:noAutofit/>
          </a:bodyPr>
          <a:lstStyle/>
          <a:p>
            <a:pPr algn="just"/>
            <a:r>
              <a:rPr lang="es-ES" sz="1800" dirty="0"/>
              <a:t>Al llegar la hora sexta toda la región quedó en tinieblas hasta la hora nona. </a:t>
            </a:r>
            <a:r>
              <a:rPr lang="es-ES" sz="1800" dirty="0" smtClean="0"/>
              <a:t>Y </a:t>
            </a:r>
            <a:r>
              <a:rPr lang="es-ES" sz="1800" dirty="0"/>
              <a:t>a la hora nona, Jesús clamó con voz potente: </a:t>
            </a:r>
            <a:r>
              <a:rPr lang="es-ES" sz="1800" i="1" dirty="0" err="1"/>
              <a:t>Eloí</a:t>
            </a:r>
            <a:r>
              <a:rPr lang="es-ES" sz="1800" i="1" dirty="0"/>
              <a:t> </a:t>
            </a:r>
            <a:r>
              <a:rPr lang="es-ES" sz="1800" i="1" dirty="0" err="1"/>
              <a:t>Eloí</a:t>
            </a:r>
            <a:r>
              <a:rPr lang="es-ES" sz="1800" i="1" dirty="0"/>
              <a:t>, </a:t>
            </a:r>
            <a:r>
              <a:rPr lang="es-ES" sz="1800" i="1" dirty="0" err="1"/>
              <a:t>lemá</a:t>
            </a:r>
            <a:r>
              <a:rPr lang="es-ES" sz="1800" i="1" dirty="0"/>
              <a:t> </a:t>
            </a:r>
            <a:r>
              <a:rPr lang="es-ES" sz="1800" i="1" dirty="0" err="1"/>
              <a:t>sabaqtaní</a:t>
            </a:r>
            <a:r>
              <a:rPr lang="es-ES" sz="1800" i="1" dirty="0"/>
              <a:t> </a:t>
            </a:r>
            <a:r>
              <a:rPr lang="es-ES" sz="1800" dirty="0"/>
              <a:t>(que significa: «Dios mío, Dios mío, ¿por qué me has abandonado</a:t>
            </a:r>
            <a:r>
              <a:rPr lang="es-ES" sz="1800" dirty="0" smtClean="0"/>
              <a:t>?»)</a:t>
            </a:r>
          </a:p>
          <a:p>
            <a:pPr algn="just"/>
            <a:r>
              <a:rPr lang="es-ES" sz="1800" dirty="0"/>
              <a:t>U</a:t>
            </a:r>
            <a:r>
              <a:rPr lang="es-ES" sz="1800" dirty="0" smtClean="0"/>
              <a:t>no </a:t>
            </a:r>
            <a:r>
              <a:rPr lang="es-ES" sz="1800" dirty="0"/>
              <a:t>echó a correr y, empapando una esponja en vinagre, la sujetó a una caña, y le daba de beber diciendo: «Dejad, a ver si viene Elías a bajarlo».  Y Jesús, dando un fuerte grito, expiró. </a:t>
            </a:r>
            <a:endParaRPr lang="es-ES" sz="1800" dirty="0" smtClean="0"/>
          </a:p>
          <a:p>
            <a:pPr algn="just"/>
            <a:r>
              <a:rPr lang="es-ES" sz="1800" dirty="0" smtClean="0"/>
              <a:t>Marcos </a:t>
            </a:r>
            <a:r>
              <a:rPr lang="es-ES" sz="1800" dirty="0"/>
              <a:t>15,33-34,36-37</a:t>
            </a:r>
            <a:endParaRPr lang="it-IT" sz="1800" dirty="0"/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82326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90637"/>
            <a:ext cx="3328045" cy="5567363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032" y="1412776"/>
            <a:ext cx="3586272" cy="5140373"/>
          </a:xfrm>
        </p:spPr>
        <p:txBody>
          <a:bodyPr/>
          <a:lstStyle/>
          <a:p>
            <a:pPr algn="ctr"/>
            <a:r>
              <a:rPr lang="es-ES" sz="2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REZAMOS</a:t>
            </a:r>
          </a:p>
          <a:p>
            <a:pPr algn="ctr"/>
            <a:endParaRPr lang="es-ES" sz="26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26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Señor haz que pueda acoger con confianza la historia que tú me donas. Gracias porque me salvas en la cruz.</a:t>
            </a:r>
            <a:endParaRPr lang="it-IT" sz="26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s-ES" sz="2600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2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Padre Nuestro</a:t>
            </a:r>
            <a:endParaRPr lang="it-IT" sz="26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2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32" y="1196752"/>
            <a:ext cx="3638507" cy="1886921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I estación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sz="3200" dirty="0" smtClean="0"/>
              <a:t>JESÚS EN EL HUERTO DE LOS OLIVOS</a:t>
            </a:r>
            <a:r>
              <a:rPr lang="es-ES" dirty="0" smtClean="0"/>
              <a:t/>
            </a:r>
            <a:br>
              <a:rPr lang="es-ES" dirty="0" smtClean="0"/>
            </a:br>
            <a:endParaRPr lang="it-IT" sz="24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810000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04048" y="2780928"/>
            <a:ext cx="3456384" cy="37444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</a:t>
            </a:r>
            <a:r>
              <a:rPr lang="es-ES" sz="2100" dirty="0"/>
              <a:t>Salió y se encaminó, como de costumbre, al monte de los Olivos, y lo siguieron los discípulos</a:t>
            </a:r>
            <a:r>
              <a:rPr lang="es-ES" sz="2100" dirty="0" smtClean="0"/>
              <a:t>. </a:t>
            </a:r>
            <a:r>
              <a:rPr lang="es-ES" sz="2100" dirty="0"/>
              <a:t>Al llegar al sitio, les dijo: «Orad, para no caer en tentación». </a:t>
            </a:r>
            <a:r>
              <a:rPr lang="es-ES" sz="2100" dirty="0" smtClean="0"/>
              <a:t>Y </a:t>
            </a:r>
            <a:r>
              <a:rPr lang="es-ES" sz="2100" dirty="0"/>
              <a:t>se apartó de ellos como a un tiro de piedra y, arrodillado, </a:t>
            </a:r>
            <a:r>
              <a:rPr lang="es-ES" sz="2100" dirty="0" smtClean="0"/>
              <a:t>oraba </a:t>
            </a:r>
            <a:r>
              <a:rPr lang="es-ES" sz="2100" dirty="0"/>
              <a:t>diciendo: «Padre, si quieres, aparta de mí este cáliz; pero que no se haga mi voluntad, sino la tuya</a:t>
            </a:r>
            <a:r>
              <a:rPr lang="es-ES" sz="2100" dirty="0" smtClean="0"/>
              <a:t>». Y </a:t>
            </a:r>
            <a:r>
              <a:rPr lang="es-ES" sz="2100" dirty="0"/>
              <a:t>se le apareció un ángel del cielo, que lo confortaba</a:t>
            </a:r>
            <a:r>
              <a:rPr lang="es-ES" dirty="0"/>
              <a:t>. </a:t>
            </a:r>
            <a:r>
              <a:rPr lang="es-ES" dirty="0" smtClean="0"/>
              <a:t>(Lucas 22,39-43)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684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620688"/>
            <a:ext cx="7272808" cy="1886921"/>
          </a:xfrm>
        </p:spPr>
        <p:txBody>
          <a:bodyPr/>
          <a:lstStyle/>
          <a:p>
            <a:pPr algn="ctr"/>
            <a:r>
              <a:rPr lang="es-ES" dirty="0" smtClean="0"/>
              <a:t>XIV estación</a:t>
            </a:r>
            <a:br>
              <a:rPr lang="es-ES" dirty="0" smtClean="0"/>
            </a:br>
            <a:r>
              <a:rPr lang="es-ES" sz="3200" dirty="0" smtClean="0"/>
              <a:t>JESÚS ES DEPOSITADO EN EL SEPULCRO</a:t>
            </a:r>
            <a:br>
              <a:rPr lang="es-ES" sz="3200" dirty="0" smtClean="0"/>
            </a:br>
            <a:endParaRPr lang="it-IT" sz="3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6576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20072" y="2276872"/>
            <a:ext cx="3442257" cy="406025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800" dirty="0"/>
              <a:t>Al anochecer, como era el día de la Preparación, víspera del sábado, 43 vino José de </a:t>
            </a:r>
            <a:r>
              <a:rPr lang="es-ES" sz="1800" dirty="0" err="1"/>
              <a:t>Arimatea</a:t>
            </a:r>
            <a:r>
              <a:rPr lang="es-ES" sz="1800" dirty="0"/>
              <a:t>, miembro noble del Sanedrín, que también aguardaba el reino de Dios; se presentó decidido ante Pilato y le pidió el cuerpo de Jesús. </a:t>
            </a:r>
            <a:endParaRPr lang="es-ES" sz="1800" dirty="0" smtClean="0"/>
          </a:p>
          <a:p>
            <a:pPr algn="just"/>
            <a:r>
              <a:rPr lang="es-ES" sz="1800" dirty="0"/>
              <a:t>Este compró una sábana y, bajando a Jesús, lo envolvió en la sábana y lo puso en un sepulcro, excavado en una roca, y rodó una piedra a la entrada del sepulcro. </a:t>
            </a:r>
            <a:endParaRPr lang="es-ES" sz="1800" dirty="0" smtClean="0"/>
          </a:p>
          <a:p>
            <a:pPr algn="just"/>
            <a:r>
              <a:rPr lang="es-ES" sz="1800" dirty="0" smtClean="0"/>
              <a:t>Marcos </a:t>
            </a:r>
            <a:r>
              <a:rPr lang="es-ES" sz="1800" dirty="0"/>
              <a:t>15,42-43.46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967464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3422483" cy="1886921"/>
          </a:xfrm>
        </p:spPr>
        <p:txBody>
          <a:bodyPr/>
          <a:lstStyle/>
          <a:p>
            <a:pPr algn="ctr"/>
            <a:r>
              <a:rPr lang="es-ES" dirty="0" smtClean="0"/>
              <a:t>XV estación</a:t>
            </a:r>
            <a:br>
              <a:rPr lang="es-ES" dirty="0" smtClean="0"/>
            </a:br>
            <a:r>
              <a:rPr lang="es-ES" sz="3200" smtClean="0"/>
              <a:t>JESÚS HA </a:t>
            </a:r>
            <a:r>
              <a:rPr lang="es-ES" sz="3200" dirty="0" smtClean="0"/>
              <a:t>RESUCITADO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it-IT" sz="3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3657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76056" y="1052736"/>
            <a:ext cx="3600400" cy="4461505"/>
          </a:xfrm>
        </p:spPr>
        <p:txBody>
          <a:bodyPr>
            <a:noAutofit/>
          </a:bodyPr>
          <a:lstStyle/>
          <a:p>
            <a:pPr algn="just"/>
            <a:r>
              <a:rPr lang="es-ES" sz="1800" dirty="0"/>
              <a:t>Pasado el sábado, María Magdalena, María la de Santiago y Salomé compraron aromas para ir a embalsamar a Jesús</a:t>
            </a:r>
            <a:r>
              <a:rPr lang="es-ES" sz="1800" dirty="0" smtClean="0"/>
              <a:t>. </a:t>
            </a:r>
            <a:r>
              <a:rPr lang="es-ES" sz="1800" dirty="0"/>
              <a:t>Y muy temprano, el primer día de la semana, al salir el sol, fueron al </a:t>
            </a:r>
            <a:r>
              <a:rPr lang="es-ES" sz="1800" dirty="0" smtClean="0"/>
              <a:t>sepulcro. Y </a:t>
            </a:r>
            <a:r>
              <a:rPr lang="es-ES" sz="1800" dirty="0"/>
              <a:t>se decían unas a otras: «¿Quién nos correrá la piedra de la entrada del sepulcro</a:t>
            </a:r>
            <a:r>
              <a:rPr lang="es-ES" sz="1800" dirty="0" smtClean="0"/>
              <a:t>?». </a:t>
            </a:r>
            <a:r>
              <a:rPr lang="es-ES" sz="1800" dirty="0"/>
              <a:t>Al mirar, vieron que la piedra estaba corrida y eso que era muy grande</a:t>
            </a:r>
            <a:r>
              <a:rPr lang="es-ES" sz="1800" dirty="0" smtClean="0"/>
              <a:t>. </a:t>
            </a:r>
            <a:r>
              <a:rPr lang="es-ES" sz="1800" dirty="0"/>
              <a:t>Entraron en el sepulcro y vieron a un joven sentado a la derecha, vestido de blanco. Y quedaron aterradas. Él les dijo: </a:t>
            </a:r>
            <a:r>
              <a:rPr lang="es-ES" sz="1800" dirty="0" smtClean="0"/>
              <a:t>«No </a:t>
            </a:r>
            <a:r>
              <a:rPr lang="es-ES" sz="1800" dirty="0"/>
              <a:t>tengáis miedo. ¿Buscáis a Jesús el Nazareno, el crucificado? Ha resucitado. No está </a:t>
            </a:r>
            <a:r>
              <a:rPr lang="es-ES" sz="1800" dirty="0" smtClean="0"/>
              <a:t>aquí. </a:t>
            </a:r>
            <a:r>
              <a:rPr lang="es-ES" sz="1800" dirty="0"/>
              <a:t>Marcos 16,1-6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7861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436096" y="1340768"/>
            <a:ext cx="3024336" cy="42484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2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REZAMOS</a:t>
            </a:r>
          </a:p>
          <a:p>
            <a:pPr algn="ctr"/>
            <a:endParaRPr lang="es-ES" sz="26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2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</a:t>
            </a:r>
            <a:r>
              <a:rPr lang="es-ES" sz="26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dame un corazón valiente y que sepa esperar. Te alabo Jesús, rey de los reyes, maestro de amor, ¡Señor de la vida!</a:t>
            </a:r>
            <a:endParaRPr lang="it-IT" sz="26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s-ES" sz="2600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2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Gloria</a:t>
            </a:r>
            <a:endParaRPr lang="it-IT" sz="26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it-IT" sz="2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304">
            <a:off x="895841" y="963231"/>
            <a:ext cx="3686966" cy="5069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451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4968552" cy="2102945"/>
          </a:xfrm>
        </p:spPr>
        <p:txBody>
          <a:bodyPr/>
          <a:lstStyle/>
          <a:p>
            <a:pPr algn="ctr"/>
            <a:r>
              <a:rPr lang="es-ES" dirty="0" smtClean="0"/>
              <a:t>II estación</a:t>
            </a:r>
            <a:r>
              <a:rPr lang="es-ES" sz="2600" dirty="0" smtClean="0"/>
              <a:t/>
            </a:r>
            <a:br>
              <a:rPr lang="es-ES" sz="2600" dirty="0" smtClean="0"/>
            </a:br>
            <a:r>
              <a:rPr lang="es-ES" sz="3000" dirty="0" smtClean="0"/>
              <a:t>JESÚS ES TRAICIONADO </a:t>
            </a:r>
            <a:br>
              <a:rPr lang="es-ES" sz="3000" dirty="0" smtClean="0"/>
            </a:br>
            <a:r>
              <a:rPr lang="es-ES" sz="3000" dirty="0" smtClean="0"/>
              <a:t>POR JUDAS Y ARRESTADO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it-IT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810000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8064" y="548680"/>
            <a:ext cx="3600400" cy="5328592"/>
          </a:xfrm>
        </p:spPr>
        <p:txBody>
          <a:bodyPr>
            <a:noAutofit/>
          </a:bodyPr>
          <a:lstStyle/>
          <a:p>
            <a:pPr algn="just"/>
            <a:r>
              <a:rPr lang="es-ES" sz="1800" dirty="0" smtClean="0"/>
              <a:t>Todavía estaba hablando, cuando se presenta Judas, uno de los Doce, y con él gente con espadas y palos, mandada por los sumos sacerdotes, los escribas y los ancianos. El traidor les había dado una contraseña, diciéndoles: «Al que yo bese, el él: prendedlo y conducidlo bien sujeto». Y en cuanto llegó, acercándosele le dice: «¡</a:t>
            </a:r>
            <a:r>
              <a:rPr lang="es-ES" sz="1800" i="1" dirty="0" err="1" smtClean="0"/>
              <a:t>Rabbí</a:t>
            </a:r>
            <a:r>
              <a:rPr lang="es-ES" sz="1800" dirty="0" smtClean="0"/>
              <a:t>!» Y lo besó. Ellos le echaron mano y lo prendieron</a:t>
            </a:r>
            <a:r>
              <a:rPr lang="es-ES" sz="1800" dirty="0"/>
              <a:t>. </a:t>
            </a:r>
            <a:r>
              <a:rPr lang="es-ES" sz="1800" dirty="0" smtClean="0"/>
              <a:t>(Marcos 14,43-46)</a:t>
            </a:r>
          </a:p>
          <a:p>
            <a:pPr algn="just"/>
            <a:r>
              <a:rPr lang="es-ES" sz="1800" dirty="0" smtClean="0"/>
              <a:t>Entonces Simón Pedro, que llevaba una espada, la sacó e hirió al criado del sumo sacerdote, cortándole la oreja derecha. Este criado se llamaba </a:t>
            </a:r>
            <a:r>
              <a:rPr lang="es-ES" sz="1800" dirty="0" err="1" smtClean="0"/>
              <a:t>Malco</a:t>
            </a:r>
            <a:r>
              <a:rPr lang="es-ES" sz="1800" dirty="0" smtClean="0"/>
              <a:t>. Dijo entonces Jesús a Pedro: “Mete la espada en  la vaina.” (Juan 18.10)</a:t>
            </a:r>
          </a:p>
        </p:txBody>
      </p:sp>
    </p:spTree>
    <p:extLst>
      <p:ext uri="{BB962C8B-B14F-4D97-AF65-F5344CB8AC3E}">
        <p14:creationId xmlns:p14="http://schemas.microsoft.com/office/powerpoint/2010/main" val="7438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5040560" cy="1886921"/>
          </a:xfrm>
        </p:spPr>
        <p:txBody>
          <a:bodyPr/>
          <a:lstStyle/>
          <a:p>
            <a:pPr algn="ctr"/>
            <a:r>
              <a:rPr lang="es-ES" dirty="0" smtClean="0"/>
              <a:t>III estación</a:t>
            </a:r>
            <a:br>
              <a:rPr lang="es-ES" dirty="0" smtClean="0"/>
            </a:br>
            <a:r>
              <a:rPr lang="es-ES" sz="3200" dirty="0" smtClean="0"/>
              <a:t>JESÚS ES CONDENADO POR EL SANEDRÍN</a:t>
            </a:r>
            <a:r>
              <a:rPr lang="es-ES" dirty="0" smtClean="0"/>
              <a:t/>
            </a:r>
            <a:br>
              <a:rPr lang="es-ES" dirty="0" smtClean="0"/>
            </a:br>
            <a:endParaRPr lang="it-IT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3810000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64088" y="980728"/>
            <a:ext cx="3456385" cy="60486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1900" dirty="0"/>
              <a:t>Los sumos sacerdotes y el Sanedrín en pleno buscaban un testimonio contra Jesús, para condenarlo a muerte; y no lo encontraban</a:t>
            </a:r>
            <a:r>
              <a:rPr lang="es-ES" sz="1900" dirty="0" smtClean="0"/>
              <a:t>.</a:t>
            </a:r>
          </a:p>
          <a:p>
            <a:pPr algn="just"/>
            <a:r>
              <a:rPr lang="es-ES" sz="1900" dirty="0"/>
              <a:t>El sumo sacerdote, levantándose y poniéndose en el centro, preguntó a Jesús: «¿No tienes nada que responder? ¿Qué son estos cargos que presentan contra ti</a:t>
            </a:r>
            <a:r>
              <a:rPr lang="es-ES" sz="1900" dirty="0" smtClean="0"/>
              <a:t>?». </a:t>
            </a:r>
            <a:r>
              <a:rPr lang="es-ES" sz="1900" dirty="0"/>
              <a:t>Pero él callaba, sin dar respuesta. De </a:t>
            </a:r>
            <a:r>
              <a:rPr lang="es-ES" sz="1900" dirty="0" smtClean="0"/>
              <a:t>nuevo </a:t>
            </a:r>
            <a:r>
              <a:rPr lang="es-ES" sz="1900" dirty="0"/>
              <a:t>le preguntó el sumo sacerdote: «¿Eres tú el Mesías, el Hijo del Bendito</a:t>
            </a:r>
            <a:r>
              <a:rPr lang="es-ES" sz="1900" dirty="0" smtClean="0"/>
              <a:t>?». Jesús </a:t>
            </a:r>
            <a:r>
              <a:rPr lang="es-ES" sz="1900" dirty="0"/>
              <a:t>contestó: «Yo soy. Y veréis al Hijo del hombre sentado a la derecha del Poder y que viene entre las nubes del cielo</a:t>
            </a:r>
            <a:r>
              <a:rPr lang="es-ES" sz="1900" dirty="0" smtClean="0"/>
              <a:t>»</a:t>
            </a:r>
          </a:p>
          <a:p>
            <a:pPr algn="just"/>
            <a:r>
              <a:rPr lang="es-ES" sz="1900" dirty="0"/>
              <a:t>Habéis oído la blasfemia. ¿Qué os parece?». Y todos lo declararon reo de muerte</a:t>
            </a:r>
            <a:r>
              <a:rPr lang="es-ES" sz="1900" dirty="0" smtClean="0"/>
              <a:t>. </a:t>
            </a:r>
            <a:r>
              <a:rPr lang="es-ES" sz="2000" dirty="0"/>
              <a:t>Marcos 14,55.60-62.64</a:t>
            </a:r>
            <a:endParaRPr lang="es-ES" sz="19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94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90637"/>
            <a:ext cx="3328045" cy="5567363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76056" y="692696"/>
            <a:ext cx="3586273" cy="6004469"/>
          </a:xfrm>
        </p:spPr>
        <p:txBody>
          <a:bodyPr>
            <a:normAutofit fontScale="92500"/>
          </a:bodyPr>
          <a:lstStyle/>
          <a:p>
            <a:pPr algn="ctr"/>
            <a:r>
              <a:rPr lang="es-ES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REZAMOS </a:t>
            </a:r>
          </a:p>
          <a:p>
            <a:pPr algn="ctr"/>
            <a:endParaRPr lang="es-ES" sz="28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</a:t>
            </a:r>
            <a:r>
              <a:rPr lang="es-ES" sz="2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cuando me siento sólo ayúdame a confiar siempre en el amor de Dios Padre que nunca me abandona. Ayúdame a contestar al mal con el bien y, por favor, dame un corazón que ame la justicia y la Verdad. </a:t>
            </a:r>
            <a:endParaRPr lang="es-ES" sz="28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it-IT" sz="28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28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Padre Nuestro. </a:t>
            </a:r>
            <a:endParaRPr lang="it-IT" sz="28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3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548680"/>
            <a:ext cx="3744416" cy="1886921"/>
          </a:xfrm>
        </p:spPr>
        <p:txBody>
          <a:bodyPr/>
          <a:lstStyle/>
          <a:p>
            <a:pPr algn="ctr"/>
            <a:r>
              <a:rPr lang="es-ES" dirty="0" smtClean="0"/>
              <a:t>IV estación</a:t>
            </a:r>
            <a:br>
              <a:rPr lang="es-ES" dirty="0" smtClean="0"/>
            </a:br>
            <a:r>
              <a:rPr lang="es-ES" sz="3200" dirty="0" smtClean="0"/>
              <a:t>JESÚS NEGADO POR PEDRO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it-IT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810000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20072" y="2204864"/>
            <a:ext cx="3528392" cy="3888432"/>
          </a:xfrm>
        </p:spPr>
        <p:txBody>
          <a:bodyPr>
            <a:noAutofit/>
          </a:bodyPr>
          <a:lstStyle/>
          <a:p>
            <a:pPr algn="just"/>
            <a:r>
              <a:rPr lang="es-ES" sz="1800" dirty="0"/>
              <a:t>Y pasada cosa de una hora, otro insistía diciendo: «Sin duda, este también estaba con él, porque es galileo». </a:t>
            </a:r>
            <a:r>
              <a:rPr lang="es-ES" sz="1800" dirty="0" smtClean="0"/>
              <a:t>Pedro </a:t>
            </a:r>
            <a:r>
              <a:rPr lang="es-ES" sz="1800" dirty="0"/>
              <a:t>dijo: «Hombre, no sé de qué me hablas». Y enseguida, estando todavía él hablando, cantó un gallo</a:t>
            </a:r>
            <a:r>
              <a:rPr lang="es-ES" sz="1800" dirty="0" smtClean="0"/>
              <a:t>. </a:t>
            </a:r>
            <a:r>
              <a:rPr lang="es-ES" sz="1800" dirty="0"/>
              <a:t>El Señor, volviéndose, le echó una mirada a Pedro, y Pedro se acordó de la palabra que el Señor le había dicho: «Antes de que cante hoy el gallo, me negarás tres veces</a:t>
            </a:r>
            <a:r>
              <a:rPr lang="es-ES" sz="1800" dirty="0" smtClean="0"/>
              <a:t>». </a:t>
            </a:r>
            <a:r>
              <a:rPr lang="es-ES" sz="1800" dirty="0"/>
              <a:t>Y, saliendo afuera, lloró amargamente. Lucas 22,59-62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75798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4680520" cy="1886921"/>
          </a:xfrm>
        </p:spPr>
        <p:txBody>
          <a:bodyPr/>
          <a:lstStyle/>
          <a:p>
            <a:pPr algn="ctr"/>
            <a:r>
              <a:rPr lang="es-ES" dirty="0" smtClean="0"/>
              <a:t>V estación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JESÚS ES JUZGADO </a:t>
            </a:r>
            <a:br>
              <a:rPr lang="es-ES" sz="3200" dirty="0" smtClean="0"/>
            </a:br>
            <a:r>
              <a:rPr lang="es-ES" sz="3200" dirty="0" smtClean="0"/>
              <a:t>POR PILATO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it-IT" sz="3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810000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92080" y="1484784"/>
            <a:ext cx="3600400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1900" dirty="0"/>
              <a:t>Pilato, después de convocar a los sumos sacerdotes, a los magistrados y al pueblo, volvió a dirigirles la palabra queriendo soltar a Jesús</a:t>
            </a:r>
            <a:r>
              <a:rPr lang="es-ES" sz="1900" dirty="0" smtClean="0"/>
              <a:t>, </a:t>
            </a:r>
            <a:r>
              <a:rPr lang="es-ES" sz="1900" dirty="0"/>
              <a:t>pero ellos seguían gritando: «¡Crucifícalo, crucifícalo!». </a:t>
            </a:r>
            <a:r>
              <a:rPr lang="es-ES" sz="1900" dirty="0" smtClean="0"/>
              <a:t>Por </a:t>
            </a:r>
            <a:r>
              <a:rPr lang="es-ES" sz="1900" dirty="0"/>
              <a:t>tercera vez les dijo: «Pues ¿qué mal ha hecho este? No he encontrado en él ninguna culpa que merezca la muerte. Así que le daré un escarmiento y lo soltaré». </a:t>
            </a:r>
            <a:r>
              <a:rPr lang="es-ES" sz="1900" dirty="0" smtClean="0"/>
              <a:t>Pero </a:t>
            </a:r>
            <a:r>
              <a:rPr lang="es-ES" sz="1900" dirty="0"/>
              <a:t>ellos se le echaban encima, pidiendo a gritos que lo crucificara; e iba creciendo su griterío. </a:t>
            </a:r>
            <a:r>
              <a:rPr lang="es-ES" sz="1900" dirty="0" smtClean="0"/>
              <a:t>Pilato </a:t>
            </a:r>
            <a:r>
              <a:rPr lang="es-ES" sz="1900" dirty="0"/>
              <a:t>entonces sentenció que se realizara lo que pedían: </a:t>
            </a:r>
            <a:r>
              <a:rPr lang="es-ES" sz="1900" dirty="0" smtClean="0"/>
              <a:t>soltó </a:t>
            </a:r>
            <a:r>
              <a:rPr lang="es-ES" sz="1900" dirty="0"/>
              <a:t>al que le reclamaban (al que había metido en la cárcel por revuelta y homicidio), y a Jesús se lo entregó a su voluntad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r>
              <a:rPr lang="es-ES" sz="1700" dirty="0" smtClean="0"/>
              <a:t>Lucas </a:t>
            </a:r>
            <a:r>
              <a:rPr lang="es-ES" sz="1700" dirty="0"/>
              <a:t>23,13,20-25</a:t>
            </a: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214769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34254" cy="2418361"/>
          </a:xfrm>
        </p:spPr>
        <p:txBody>
          <a:bodyPr/>
          <a:lstStyle/>
          <a:p>
            <a:pPr algn="ctr"/>
            <a:r>
              <a:rPr lang="es-ES" dirty="0" smtClean="0"/>
              <a:t>VI estación</a:t>
            </a:r>
            <a:br>
              <a:rPr lang="es-ES" dirty="0" smtClean="0"/>
            </a:br>
            <a:r>
              <a:rPr lang="es-ES" sz="3100" dirty="0" smtClean="0"/>
              <a:t>JESÚS AZOTADO Y CORONADO DE ESPINAS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it-IT" sz="3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7623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20072" y="1772816"/>
            <a:ext cx="3658281" cy="4924349"/>
          </a:xfrm>
        </p:spPr>
        <p:txBody>
          <a:bodyPr>
            <a:normAutofit/>
          </a:bodyPr>
          <a:lstStyle/>
          <a:p>
            <a:pPr algn="just"/>
            <a:r>
              <a:rPr lang="es-ES" sz="1800" dirty="0"/>
              <a:t>Y Pilato, queriendo complacer a la gente, les soltó a Barrabás; y a Jesús, después de azotarlo, lo entregó para que lo crucificaran. </a:t>
            </a:r>
            <a:endParaRPr lang="es-ES" sz="1800" dirty="0" smtClean="0"/>
          </a:p>
          <a:p>
            <a:pPr algn="just"/>
            <a:r>
              <a:rPr lang="es-ES" sz="1800" dirty="0"/>
              <a:t>Los soldados se lo llevaron al interior del palacio —al pretorio— y convocaron a toda la compañía. </a:t>
            </a:r>
            <a:r>
              <a:rPr lang="es-ES" sz="1800" dirty="0" smtClean="0"/>
              <a:t>Lo </a:t>
            </a:r>
            <a:r>
              <a:rPr lang="es-ES" sz="1800" dirty="0"/>
              <a:t>visten de púrpura, le ponen una corona de espinas, que habían trenzado, </a:t>
            </a:r>
            <a:r>
              <a:rPr lang="es-ES" sz="1800" dirty="0" smtClean="0"/>
              <a:t>y </a:t>
            </a:r>
            <a:r>
              <a:rPr lang="es-ES" sz="1800" dirty="0"/>
              <a:t>comenzaron a hacerle el saludo: «¡Salve, rey de los judíos!». </a:t>
            </a:r>
          </a:p>
          <a:p>
            <a:pPr algn="just"/>
            <a:r>
              <a:rPr lang="es-ES" sz="1800" dirty="0" smtClean="0"/>
              <a:t>Le </a:t>
            </a:r>
            <a:r>
              <a:rPr lang="es-ES" sz="1800" dirty="0"/>
              <a:t>golpearon la cabeza con una caña, le escupieron; y, doblando las rodillas, se postraban ante él. Marcos 15,15-19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1604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77543"/>
            <a:ext cx="3328045" cy="5567363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04048" y="1052736"/>
            <a:ext cx="3456383" cy="5284389"/>
          </a:xfrm>
        </p:spPr>
        <p:txBody>
          <a:bodyPr>
            <a:normAutofit lnSpcReduction="10000"/>
          </a:bodyPr>
          <a:lstStyle/>
          <a:p>
            <a:pPr algn="just"/>
            <a:endParaRPr lang="es-ES" sz="2600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2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REZAMOS</a:t>
            </a:r>
          </a:p>
          <a:p>
            <a:pPr algn="ctr"/>
            <a:endParaRPr lang="es-ES" sz="26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2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Señor</a:t>
            </a:r>
            <a:r>
              <a:rPr lang="es-ES" sz="26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perdona mis fallos y hazme fuerte y fiel a tu amistad. Dame un corazón que sepa escoger al bien también cuando cuesta. Jesús, ven a reinar en mi corazón.</a:t>
            </a:r>
            <a:endParaRPr lang="it-IT" sz="26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s-ES" sz="2600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2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Padre </a:t>
            </a:r>
            <a:r>
              <a:rPr lang="es-ES" sz="26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Nuestro</a:t>
            </a:r>
            <a:endParaRPr lang="it-IT" sz="26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56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1589</Words>
  <Application>Microsoft Office PowerPoint</Application>
  <PresentationFormat>Presentación en pantalla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 Unicode MS</vt:lpstr>
      <vt:lpstr>Book Antiqua</vt:lpstr>
      <vt:lpstr>Wingdings</vt:lpstr>
      <vt:lpstr>Cartoné</vt:lpstr>
      <vt:lpstr>VÍA CRUCIS</vt:lpstr>
      <vt:lpstr>I estación  JESÚS EN EL HUERTO DE LOS OLIVOS </vt:lpstr>
      <vt:lpstr>II estación JESÚS ES TRAICIONADO  POR JUDAS Y ARRESTADO </vt:lpstr>
      <vt:lpstr>III estación JESÚS ES CONDENADO POR EL SANEDRÍN </vt:lpstr>
      <vt:lpstr>Presentación de PowerPoint</vt:lpstr>
      <vt:lpstr>IV estación JESÚS NEGADO POR PEDRO </vt:lpstr>
      <vt:lpstr>V estación JESÚS ES JUZGADO  POR PILATO </vt:lpstr>
      <vt:lpstr>VI estación JESÚS AZOTADO Y CORONADO DE ESPINAS </vt:lpstr>
      <vt:lpstr>Presentación de PowerPoint</vt:lpstr>
      <vt:lpstr>VII estación JESÚS CARGADO  CON LA CRUZ </vt:lpstr>
      <vt:lpstr>VIII estación JESÚS AYUDADO POR EL CIRINEO </vt:lpstr>
      <vt:lpstr>IX estación JESÚS ENCUENTRA LAS MUJERES DE JERUSALÉN </vt:lpstr>
      <vt:lpstr>Presentación de PowerPoint</vt:lpstr>
      <vt:lpstr>X estación JESÚS ES CRUCIFICADO </vt:lpstr>
      <vt:lpstr>XI estación JESÚS PROMITE  SU REINO AL BUEN LADRÓN </vt:lpstr>
      <vt:lpstr>Presentación de PowerPoint</vt:lpstr>
      <vt:lpstr>XII estación JESÚS EN LA CRUZ,  LA MADRE Y EL DISCÍPULO </vt:lpstr>
      <vt:lpstr>XIII estación JESÚS MUERE EN LA CRUZ </vt:lpstr>
      <vt:lpstr>Presentación de PowerPoint</vt:lpstr>
      <vt:lpstr>XIV estación JESÚS ES DEPOSITADO EN EL SEPULCRO </vt:lpstr>
      <vt:lpstr>XV estación JESÚS HA RESUCITADO 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Usuario de Windows</cp:lastModifiedBy>
  <cp:revision>63</cp:revision>
  <dcterms:created xsi:type="dcterms:W3CDTF">2017-01-07T15:19:23Z</dcterms:created>
  <dcterms:modified xsi:type="dcterms:W3CDTF">2017-03-15T13:03:21Z</dcterms:modified>
</cp:coreProperties>
</file>