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29B10F-D0C0-48ED-9531-37F404B450CB}" type="datetimeFigureOut">
              <a:rPr lang="es-ES" smtClean="0"/>
              <a:t>09/05/2017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02DC06-31F0-4984-A39B-1DF298BCA6B0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isel"/>
          <p:cNvSpPr/>
          <p:nvPr/>
        </p:nvSpPr>
        <p:spPr>
          <a:xfrm>
            <a:off x="683568" y="332656"/>
            <a:ext cx="7776864" cy="25922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Times New Roman" pitchFamily="18" charset="0"/>
                <a:cs typeface="Times New Roman" pitchFamily="18" charset="0"/>
              </a:rPr>
              <a:t>CARRERAS Y REGLAMENTO</a:t>
            </a:r>
            <a:endParaRPr lang="es-E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inta perforada"/>
          <p:cNvSpPr/>
          <p:nvPr/>
        </p:nvSpPr>
        <p:spPr>
          <a:xfrm>
            <a:off x="1331640" y="3933056"/>
            <a:ext cx="6336704" cy="172819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GRUPO DE TRABAJO DE INICIACIÓN AL ATLETISMO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4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76470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Las </a:t>
            </a:r>
            <a:r>
              <a:rPr lang="es-ES" sz="2800" dirty="0" smtClean="0"/>
              <a:t>competiciones </a:t>
            </a:r>
            <a:r>
              <a:rPr lang="es-ES" sz="2800" dirty="0"/>
              <a:t>de velocidad se realizan en una pista estándar, con 6 a 8 carriles, de 400 metros de longitud, tendrá dos rectas paralelas y dos curvas cuyos radios serán iguales, el interior de la pista estará limitado por un bordillo de material apropiado, de aproximadamente 5 centímetros de alto y un mínimo 5 centímetros de ancho. La medida del contorno de la pista se tomará a 30 cm al exterior del bordillo interno de la misma o, donde no haya bordillo, a 20 cm de la línea que limita el interior de la pista</a:t>
            </a:r>
          </a:p>
        </p:txBody>
      </p:sp>
    </p:spTree>
    <p:extLst>
      <p:ext uri="{BB962C8B-B14F-4D97-AF65-F5344CB8AC3E}">
        <p14:creationId xmlns:p14="http://schemas.microsoft.com/office/powerpoint/2010/main" val="28188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26876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La distancia de la carrera será medida desde el borde de la línea de salida más alejada de la meta, hasta el borde de la línea de llegada más cercana a la salida. En todas las carreras, hasta 400 m, cada atleta tendrá un carril individual, de 122 y 125 cm, señalada por líneas de 5 cm de anchura. En la medida de la anchura de cada calle se incluirá la línea a la derecha de la misma, en el sentido de la carrera. En las reuniones internacionales organizadas bajo el control de la IAAF la pista deberá tener 8 carriles</a:t>
            </a:r>
          </a:p>
        </p:txBody>
      </p:sp>
    </p:spTree>
    <p:extLst>
      <p:ext uri="{BB962C8B-B14F-4D97-AF65-F5344CB8AC3E}">
        <p14:creationId xmlns:p14="http://schemas.microsoft.com/office/powerpoint/2010/main" val="30069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764704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100m, 200m y 400m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Los corredores deben respetar la cuerda de la pista. En las pruebas por calles, no se puede pisar la línea separadora de las mismas.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Sólo existe una salida nula, si se escapa estará descalificado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Salida de tacos o de abajo</a:t>
            </a:r>
          </a:p>
          <a:p>
            <a:pPr>
              <a:spcBef>
                <a:spcPct val="50000"/>
              </a:spcBef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5368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620688"/>
            <a:ext cx="67687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A partir de 800m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Se realiza salida de pie, al realizar media vuelta a pista en la zona señalizada podrán reunirse cerca de la cuerda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Si existe mas de 12 corredores se realizará la salida en dos grupos equitativos uno delante </a:t>
            </a:r>
            <a:r>
              <a:rPr lang="es-ES" sz="2400" b="1" smtClean="0"/>
              <a:t>del otro</a:t>
            </a:r>
            <a:endParaRPr lang="es-ES" sz="2400" b="1" dirty="0" smtClean="0"/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 smtClean="0"/>
              <a:t>En el caso de pruebas de larga distancia, donde se puede producir el hecho de que un corredor ‘doble a otro (es decir, le coja una o más vueltas de ventaja). Si el momento en el que se produce el adelantamiento, éste debe permitir el paso al primero, sin entorpecer la maniobra.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897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95" y="2167686"/>
            <a:ext cx="6939873" cy="37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403648" y="260648"/>
            <a:ext cx="597666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TIPOS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860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67000" y="764704"/>
            <a:ext cx="3962400" cy="1477328"/>
          </a:xfrm>
          <a:prstGeom prst="rect">
            <a:avLst/>
          </a:prstGeom>
          <a:solidFill>
            <a:srgbClr val="33CCCC">
              <a:alpha val="71001"/>
            </a:srgbClr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es-ES" sz="3600" b="1" dirty="0"/>
              <a:t>LAS </a:t>
            </a:r>
            <a:r>
              <a:rPr lang="es-ES" sz="3600" b="1" dirty="0" smtClean="0"/>
              <a:t>CARRERAS</a:t>
            </a:r>
          </a:p>
          <a:p>
            <a:pPr>
              <a:spcBef>
                <a:spcPct val="50000"/>
              </a:spcBef>
            </a:pPr>
            <a:r>
              <a:rPr lang="es-ES" sz="3600" b="1" dirty="0" smtClean="0"/>
              <a:t>OLÍMPICAS</a:t>
            </a:r>
            <a:endParaRPr lang="es-ES" sz="3600" b="1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1000" y="2667000"/>
            <a:ext cx="2286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Carreras de fondo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4495800"/>
            <a:ext cx="2286000" cy="36671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Carreras de Vallas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324600" y="2819400"/>
            <a:ext cx="2667000" cy="36671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Carreras de velocidad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29000" y="2743200"/>
            <a:ext cx="2286000" cy="64135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Carreras de medio fondo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81000" y="3124200"/>
            <a:ext cx="2133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5000 m.   10000 m</a:t>
            </a:r>
          </a:p>
          <a:p>
            <a:pPr>
              <a:spcBef>
                <a:spcPct val="50000"/>
              </a:spcBef>
            </a:pPr>
            <a:r>
              <a:rPr lang="es-ES"/>
              <a:t>3000 m f   Maratón</a:t>
            </a:r>
          </a:p>
          <a:p>
            <a:pPr>
              <a:spcBef>
                <a:spcPct val="50000"/>
              </a:spcBef>
            </a:pPr>
            <a:r>
              <a:rPr lang="es-ES"/>
              <a:t>             (42,195 m)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52800" y="3505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400 m  800m   1500m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858000" y="35052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100m   200m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505200" y="4495800"/>
            <a:ext cx="2362200" cy="3667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Carreras de relevos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28600" y="4267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4800" y="5105400"/>
            <a:ext cx="2590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110 m  200m  400m</a:t>
            </a:r>
          </a:p>
          <a:p>
            <a:pPr>
              <a:spcBef>
                <a:spcPct val="50000"/>
              </a:spcBef>
            </a:pPr>
            <a:r>
              <a:rPr lang="es-ES"/>
              <a:t>100 m vallas femenino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657600" y="5029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4x100m   4x400m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248400" y="4495800"/>
            <a:ext cx="2743200" cy="366713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Carreras de obstáculos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6629400" y="51054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3000 m obstáculos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581400" y="5638800"/>
            <a:ext cx="1905000" cy="366713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Marcha atlética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352800" y="60960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20km 50km    10km F</a:t>
            </a:r>
          </a:p>
        </p:txBody>
      </p:sp>
    </p:spTree>
    <p:extLst>
      <p:ext uri="{BB962C8B-B14F-4D97-AF65-F5344CB8AC3E}">
        <p14:creationId xmlns:p14="http://schemas.microsoft.com/office/powerpoint/2010/main" val="37008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995847" cy="423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403648" y="260648"/>
            <a:ext cx="597666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VELOCIDAD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713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37" y="2132856"/>
            <a:ext cx="7356367" cy="38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403648" y="260648"/>
            <a:ext cx="597666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MEDIO FONDO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051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36761"/>
            <a:ext cx="7584827" cy="338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403648" y="260648"/>
            <a:ext cx="597666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RUTA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305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95" y="2001885"/>
            <a:ext cx="7969137" cy="41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403648" y="260648"/>
            <a:ext cx="597666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CAMPO A TRAVÉS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09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50903"/>
            <a:ext cx="7226348" cy="405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1403648" y="260648"/>
            <a:ext cx="597666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CARRERA ATRÁS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683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1403648" y="260648"/>
            <a:ext cx="5976664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REGLAMENTO</a:t>
            </a:r>
            <a:endParaRPr lang="es-ES" sz="32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2" y="2076450"/>
            <a:ext cx="8486294" cy="44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448</Words>
  <Application>Microsoft Office PowerPoint</Application>
  <PresentationFormat>Presentación en pantalla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Vértice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 Langel</dc:creator>
  <cp:lastModifiedBy>q</cp:lastModifiedBy>
  <cp:revision>6</cp:revision>
  <dcterms:created xsi:type="dcterms:W3CDTF">2017-03-01T17:04:01Z</dcterms:created>
  <dcterms:modified xsi:type="dcterms:W3CDTF">2017-05-09T09:38:57Z</dcterms:modified>
</cp:coreProperties>
</file>