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80" r:id="rId11"/>
    <p:sldId id="278" r:id="rId12"/>
    <p:sldId id="279" r:id="rId13"/>
    <p:sldId id="281" r:id="rId14"/>
    <p:sldId id="284" r:id="rId15"/>
    <p:sldId id="282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270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284A51-DD7B-4870-8EA6-3BEFCB049765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B99F6F6-C1AB-4C44-B6B4-A524C6A19A78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S" sz="2400" b="1" dirty="0" smtClean="0"/>
            <a:t>¿Cuáles son los objetivos del PMV?</a:t>
          </a:r>
          <a:endParaRPr lang="es-ES" sz="2400" dirty="0">
            <a:solidFill>
              <a:schemeClr val="tx1"/>
            </a:solidFill>
          </a:endParaRPr>
        </a:p>
      </dgm:t>
    </dgm:pt>
    <dgm:pt modelId="{C4CED316-9E13-4C7D-A945-81BF89FEA1D5}" type="parTrans" cxnId="{E58C3A42-9D95-42EA-8188-69FC9D54DEE9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F8C40809-1A60-493C-A3E9-B97CB30378D6}" type="sibTrans" cxnId="{E58C3A42-9D95-42EA-8188-69FC9D54DEE9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C854F4AC-0E12-4E0D-98FA-1492F803470A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1400" dirty="0" smtClean="0">
              <a:solidFill>
                <a:schemeClr val="tx1"/>
              </a:solidFill>
            </a:rPr>
            <a:t>Fijar criterios comunes que regulen el tratamiento de la CC</a:t>
          </a:r>
          <a:endParaRPr lang="es-ES" sz="1400" dirty="0">
            <a:solidFill>
              <a:schemeClr val="tx1"/>
            </a:solidFill>
          </a:endParaRPr>
        </a:p>
      </dgm:t>
    </dgm:pt>
    <dgm:pt modelId="{90071B51-AD77-4869-AD3A-62D7FC183915}" type="parTrans" cxnId="{643FF906-FD73-424F-8F47-4AA44E378AFC}">
      <dgm:prSet custT="1"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E35E6575-2B84-4F99-A93B-DEC7604FCF3D}" type="sibTrans" cxnId="{643FF906-FD73-424F-8F47-4AA44E378AFC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3EE27629-418E-4D08-BA86-8A6A599541A2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1400" dirty="0" smtClean="0">
              <a:solidFill>
                <a:schemeClr val="tx1"/>
              </a:solidFill>
            </a:rPr>
            <a:t>Ajustar el diseño del PLC a las necesidades e intereses de los centros y su comunidad</a:t>
          </a:r>
          <a:endParaRPr lang="es-ES" sz="1400" dirty="0">
            <a:solidFill>
              <a:schemeClr val="tx1"/>
            </a:solidFill>
          </a:endParaRPr>
        </a:p>
      </dgm:t>
    </dgm:pt>
    <dgm:pt modelId="{31D96E42-5E33-4C0F-8A88-96193513A218}" type="parTrans" cxnId="{B8F20096-E854-4740-B5CE-B741CEC08D01}">
      <dgm:prSet custT="1"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CBD1702A-925C-4B3B-B67E-0A22FF9D80D5}" type="sibTrans" cxnId="{B8F20096-E854-4740-B5CE-B741CEC08D01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CAE318AD-CB1C-4BFB-A044-52443DDC484C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1400" dirty="0" smtClean="0">
              <a:solidFill>
                <a:schemeClr val="tx1"/>
              </a:solidFill>
            </a:rPr>
            <a:t>El </a:t>
          </a:r>
          <a:r>
            <a:rPr lang="es-ES" sz="1400" dirty="0">
              <a:solidFill>
                <a:schemeClr val="tx1"/>
              </a:solidFill>
            </a:rPr>
            <a:t>proceso de enseñanza y aprendizaje es de orientación </a:t>
          </a:r>
          <a:r>
            <a:rPr lang="es-ES" sz="1400" dirty="0" smtClean="0">
              <a:solidFill>
                <a:schemeClr val="tx1"/>
              </a:solidFill>
            </a:rPr>
            <a:t>competencial (mejora de todas las áreas curriculares)</a:t>
          </a:r>
          <a:endParaRPr lang="es-ES" sz="1400" dirty="0">
            <a:solidFill>
              <a:schemeClr val="tx1"/>
            </a:solidFill>
          </a:endParaRPr>
        </a:p>
      </dgm:t>
    </dgm:pt>
    <dgm:pt modelId="{1F55E6D4-18BC-4E61-AE7D-E4CCCA8E7BBA}" type="parTrans" cxnId="{C94E8CB9-7ABC-4A08-8826-7FB5B256F074}">
      <dgm:prSet custT="1"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4F6C1F18-3126-43D8-B940-CF3BE327C7D8}" type="sibTrans" cxnId="{C94E8CB9-7ABC-4A08-8826-7FB5B256F074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A4073C47-44EB-4F1B-978C-DF109BBDFB61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1400" smtClean="0">
              <a:solidFill>
                <a:schemeClr val="tx1"/>
              </a:solidFill>
            </a:rPr>
            <a:t>Establecer los mecanismos de evaluación</a:t>
          </a:r>
          <a:endParaRPr lang="es-ES" sz="1400">
            <a:solidFill>
              <a:schemeClr val="tx1"/>
            </a:solidFill>
          </a:endParaRPr>
        </a:p>
      </dgm:t>
    </dgm:pt>
    <dgm:pt modelId="{C533BBC2-6AB4-4C61-8C2D-4A55B3C2BC13}" type="parTrans" cxnId="{BED5D371-E65C-4312-810A-2CB1E4F9FBF7}">
      <dgm:prSet custT="1"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79E1F09E-51FD-419E-860C-70F5A2D8798A}" type="sibTrans" cxnId="{BED5D371-E65C-4312-810A-2CB1E4F9FBF7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AF3F7FD0-AF57-45C8-8476-BF24B94A07E0}">
      <dgm:prSet phldrT="[Texto]" custScaleX="136521" custScaleY="63331" custRadScaleRad="114666" custRadScaleInc="11811"/>
      <dgm:spPr>
        <a:prstGeom prst="roundRect">
          <a:avLst/>
        </a:prstGeom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s-ES"/>
        </a:p>
      </dgm:t>
    </dgm:pt>
    <dgm:pt modelId="{96C84EDA-22F3-41A3-B301-73EE970857EB}" type="parTrans" cxnId="{1DAE8E4B-31EB-4547-8ECE-6253A6D0D92D}">
      <dgm:prSet/>
      <dgm:spPr/>
      <dgm:t>
        <a:bodyPr/>
        <a:lstStyle/>
        <a:p>
          <a:endParaRPr lang="es-ES"/>
        </a:p>
      </dgm:t>
    </dgm:pt>
    <dgm:pt modelId="{A190325A-DFBD-47F0-9E5A-B8C6C6B9946C}" type="sibTrans" cxnId="{1DAE8E4B-31EB-4547-8ECE-6253A6D0D92D}">
      <dgm:prSet/>
      <dgm:spPr/>
      <dgm:t>
        <a:bodyPr/>
        <a:lstStyle/>
        <a:p>
          <a:endParaRPr lang="es-ES"/>
        </a:p>
      </dgm:t>
    </dgm:pt>
    <dgm:pt modelId="{0FA69028-BD0A-44C9-B9C1-60923C746747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1400" dirty="0" smtClean="0">
              <a:solidFill>
                <a:schemeClr val="tx1"/>
              </a:solidFill>
            </a:rPr>
            <a:t> Diseñar un </a:t>
          </a:r>
          <a:r>
            <a:rPr lang="es-ES" sz="1400" u="sng" dirty="0" smtClean="0">
              <a:solidFill>
                <a:schemeClr val="tx1"/>
              </a:solidFill>
            </a:rPr>
            <a:t>plan de trabajo </a:t>
          </a:r>
          <a:r>
            <a:rPr lang="es-ES" sz="1400" dirty="0" smtClean="0">
              <a:solidFill>
                <a:schemeClr val="tx1"/>
              </a:solidFill>
            </a:rPr>
            <a:t>que permita poner en funcionamiento el PLC a partir de la definición de objetivos y actuaciones</a:t>
          </a:r>
          <a:endParaRPr lang="es-ES" sz="1400" dirty="0">
            <a:solidFill>
              <a:schemeClr val="tx1"/>
            </a:solidFill>
          </a:endParaRPr>
        </a:p>
      </dgm:t>
    </dgm:pt>
    <dgm:pt modelId="{855906F3-C22C-400D-B51A-4FAB6361BB98}" type="sibTrans" cxnId="{E82F939C-94A2-47BC-9AEA-6732D42776C7}">
      <dgm:prSet/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32D0C35D-4406-403A-8024-5DA561058717}" type="parTrans" cxnId="{E82F939C-94A2-47BC-9AEA-6732D42776C7}">
      <dgm:prSet custT="1"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S" sz="1400">
            <a:solidFill>
              <a:schemeClr val="tx1"/>
            </a:solidFill>
          </a:endParaRPr>
        </a:p>
      </dgm:t>
    </dgm:pt>
    <dgm:pt modelId="{82CCAF16-6C52-4CC4-8B35-791239641B6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1400" dirty="0" smtClean="0">
              <a:solidFill>
                <a:schemeClr val="tx1"/>
              </a:solidFill>
            </a:rPr>
            <a:t>Analizar la situación de partida de cada centro en relación con las necesidades e intereses del alumnado en relación a CCL y  a su realidad socio-lingüística</a:t>
          </a:r>
          <a:endParaRPr lang="es-ES" sz="1400" dirty="0"/>
        </a:p>
      </dgm:t>
    </dgm:pt>
    <dgm:pt modelId="{F165B34A-0F86-4109-94D7-69C6622E2825}" type="parTrans" cxnId="{8EDA8BEF-55AA-42BC-A85C-2D9427AB3EFB}">
      <dgm:prSet>
        <dgm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ES"/>
        </a:p>
      </dgm:t>
    </dgm:pt>
    <dgm:pt modelId="{5383EDC7-1636-4D50-A7D0-BDA0AC53E90E}" type="sibTrans" cxnId="{8EDA8BEF-55AA-42BC-A85C-2D9427AB3EFB}">
      <dgm:prSet/>
      <dgm:spPr/>
      <dgm:t>
        <a:bodyPr/>
        <a:lstStyle/>
        <a:p>
          <a:endParaRPr lang="es-ES"/>
        </a:p>
      </dgm:t>
    </dgm:pt>
    <dgm:pt modelId="{C11024F7-4D07-4F9B-BC21-7228129FD4AC}" type="pres">
      <dgm:prSet presAssocID="{FC284A51-DD7B-4870-8EA6-3BEFCB04976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D76850F-44D6-4947-BD75-8FE4A8929D06}" type="pres">
      <dgm:prSet presAssocID="{AB99F6F6-C1AB-4C44-B6B4-A524C6A19A78}" presName="centerShape" presStyleLbl="node0" presStyleIdx="0" presStyleCnt="1" custScaleX="127189" custScaleY="127271"/>
      <dgm:spPr/>
      <dgm:t>
        <a:bodyPr/>
        <a:lstStyle/>
        <a:p>
          <a:endParaRPr lang="es-ES"/>
        </a:p>
      </dgm:t>
    </dgm:pt>
    <dgm:pt modelId="{91F155A1-E20E-45F7-95A2-A3E2B84B5765}" type="pres">
      <dgm:prSet presAssocID="{90071B51-AD77-4869-AD3A-62D7FC183915}" presName="Name9" presStyleLbl="parChTrans1D2" presStyleIdx="0" presStyleCnt="6"/>
      <dgm:spPr/>
      <dgm:t>
        <a:bodyPr/>
        <a:lstStyle/>
        <a:p>
          <a:endParaRPr lang="es-ES"/>
        </a:p>
      </dgm:t>
    </dgm:pt>
    <dgm:pt modelId="{227BD91C-DC24-48AE-9A21-9D0A166CE294}" type="pres">
      <dgm:prSet presAssocID="{90071B51-AD77-4869-AD3A-62D7FC183915}" presName="connTx" presStyleLbl="parChTrans1D2" presStyleIdx="0" presStyleCnt="6"/>
      <dgm:spPr/>
      <dgm:t>
        <a:bodyPr/>
        <a:lstStyle/>
        <a:p>
          <a:endParaRPr lang="es-ES"/>
        </a:p>
      </dgm:t>
    </dgm:pt>
    <dgm:pt modelId="{DCD7DEEE-6702-474B-98A2-084D9DB861FD}" type="pres">
      <dgm:prSet presAssocID="{C854F4AC-0E12-4E0D-98FA-1492F803470A}" presName="node" presStyleLbl="node1" presStyleIdx="0" presStyleCnt="6" custScaleX="112557" custScaleY="45706" custRadScaleRad="126330" custRadScaleInc="-2571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AB2FE7B4-1445-4FAB-A610-3BA9E95D77AA}" type="pres">
      <dgm:prSet presAssocID="{F165B34A-0F86-4109-94D7-69C6622E2825}" presName="Name9" presStyleLbl="parChTrans1D2" presStyleIdx="1" presStyleCnt="6"/>
      <dgm:spPr/>
      <dgm:t>
        <a:bodyPr/>
        <a:lstStyle/>
        <a:p>
          <a:endParaRPr lang="es-ES"/>
        </a:p>
      </dgm:t>
    </dgm:pt>
    <dgm:pt modelId="{DA95E261-3265-4625-A3D7-7CE2A6F281F4}" type="pres">
      <dgm:prSet presAssocID="{F165B34A-0F86-4109-94D7-69C6622E2825}" presName="connTx" presStyleLbl="parChTrans1D2" presStyleIdx="1" presStyleCnt="6"/>
      <dgm:spPr/>
      <dgm:t>
        <a:bodyPr/>
        <a:lstStyle/>
        <a:p>
          <a:endParaRPr lang="es-ES"/>
        </a:p>
      </dgm:t>
    </dgm:pt>
    <dgm:pt modelId="{D0536ABC-8F12-4808-BA4C-C7692190F621}" type="pres">
      <dgm:prSet presAssocID="{82CCAF16-6C52-4CC4-8B35-791239641B6E}" presName="node" presStyleLbl="node1" presStyleIdx="1" presStyleCnt="6" custScaleX="162547" custScaleY="63462" custRadScaleRad="139003" custRadScaleInc="-1498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B132BEE8-7452-48B6-82E9-28FBB7A61A2C}" type="pres">
      <dgm:prSet presAssocID="{1F55E6D4-18BC-4E61-AE7D-E4CCCA8E7BBA}" presName="Name9" presStyleLbl="parChTrans1D2" presStyleIdx="2" presStyleCnt="6"/>
      <dgm:spPr/>
      <dgm:t>
        <a:bodyPr/>
        <a:lstStyle/>
        <a:p>
          <a:endParaRPr lang="es-ES"/>
        </a:p>
      </dgm:t>
    </dgm:pt>
    <dgm:pt modelId="{6E8D7652-2886-4681-BF05-ED6CD23334B1}" type="pres">
      <dgm:prSet presAssocID="{1F55E6D4-18BC-4E61-AE7D-E4CCCA8E7BBA}" presName="connTx" presStyleLbl="parChTrans1D2" presStyleIdx="2" presStyleCnt="6"/>
      <dgm:spPr/>
      <dgm:t>
        <a:bodyPr/>
        <a:lstStyle/>
        <a:p>
          <a:endParaRPr lang="es-ES"/>
        </a:p>
      </dgm:t>
    </dgm:pt>
    <dgm:pt modelId="{63D66C60-6516-4D52-B136-5EEB34D5944A}" type="pres">
      <dgm:prSet presAssocID="{CAE318AD-CB1C-4BFB-A044-52443DDC484C}" presName="node" presStyleLbl="node1" presStyleIdx="2" presStyleCnt="6" custScaleX="158096" custScaleY="60267" custRadScaleRad="139248" custRadScaleInc="-4107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24924FD4-6A3C-47A2-B055-638D22CC008B}" type="pres">
      <dgm:prSet presAssocID="{31D96E42-5E33-4C0F-8A88-96193513A218}" presName="Name9" presStyleLbl="parChTrans1D2" presStyleIdx="3" presStyleCnt="6"/>
      <dgm:spPr/>
      <dgm:t>
        <a:bodyPr/>
        <a:lstStyle/>
        <a:p>
          <a:endParaRPr lang="es-ES"/>
        </a:p>
      </dgm:t>
    </dgm:pt>
    <dgm:pt modelId="{D09E357C-4C7C-4DA7-9F59-50245B5D7D3E}" type="pres">
      <dgm:prSet presAssocID="{31D96E42-5E33-4C0F-8A88-96193513A218}" presName="connTx" presStyleLbl="parChTrans1D2" presStyleIdx="3" presStyleCnt="6"/>
      <dgm:spPr/>
      <dgm:t>
        <a:bodyPr/>
        <a:lstStyle/>
        <a:p>
          <a:endParaRPr lang="es-ES"/>
        </a:p>
      </dgm:t>
    </dgm:pt>
    <dgm:pt modelId="{0A27A698-D8B1-4D94-8F29-85E987804BC3}" type="pres">
      <dgm:prSet presAssocID="{3EE27629-418E-4D08-BA86-8A6A599541A2}" presName="node" presStyleLbl="node1" presStyleIdx="3" presStyleCnt="6" custScaleX="133002" custScaleY="46107" custRadScaleRad="119437" custRadScaleInc="-128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5EC025B7-FEB7-4668-9699-2B149320187F}" type="pres">
      <dgm:prSet presAssocID="{32D0C35D-4406-403A-8024-5DA561058717}" presName="Name9" presStyleLbl="parChTrans1D2" presStyleIdx="4" presStyleCnt="6"/>
      <dgm:spPr/>
      <dgm:t>
        <a:bodyPr/>
        <a:lstStyle/>
        <a:p>
          <a:endParaRPr lang="es-ES"/>
        </a:p>
      </dgm:t>
    </dgm:pt>
    <dgm:pt modelId="{8B111293-46D8-4F97-B698-164F0788C9B2}" type="pres">
      <dgm:prSet presAssocID="{32D0C35D-4406-403A-8024-5DA561058717}" presName="connTx" presStyleLbl="parChTrans1D2" presStyleIdx="4" presStyleCnt="6"/>
      <dgm:spPr/>
      <dgm:t>
        <a:bodyPr/>
        <a:lstStyle/>
        <a:p>
          <a:endParaRPr lang="es-ES"/>
        </a:p>
      </dgm:t>
    </dgm:pt>
    <dgm:pt modelId="{455D7A05-3706-4A9F-9EAB-8DA6FCF03BE8}" type="pres">
      <dgm:prSet presAssocID="{0FA69028-BD0A-44C9-B9C1-60923C746747}" presName="node" presStyleLbl="node1" presStyleIdx="4" presStyleCnt="6" custScaleX="157662" custScaleY="50524" custRadScaleRad="141112" custRadScaleInc="1856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047A7D41-5192-4D74-8877-2246DFD58303}" type="pres">
      <dgm:prSet presAssocID="{C533BBC2-6AB4-4C61-8C2D-4A55B3C2BC13}" presName="Name9" presStyleLbl="parChTrans1D2" presStyleIdx="5" presStyleCnt="6"/>
      <dgm:spPr/>
      <dgm:t>
        <a:bodyPr/>
        <a:lstStyle/>
        <a:p>
          <a:endParaRPr lang="es-ES"/>
        </a:p>
      </dgm:t>
    </dgm:pt>
    <dgm:pt modelId="{F62E4267-B5BD-4409-B8CE-19B9DAEB2792}" type="pres">
      <dgm:prSet presAssocID="{C533BBC2-6AB4-4C61-8C2D-4A55B3C2BC13}" presName="connTx" presStyleLbl="parChTrans1D2" presStyleIdx="5" presStyleCnt="6"/>
      <dgm:spPr/>
      <dgm:t>
        <a:bodyPr/>
        <a:lstStyle/>
        <a:p>
          <a:endParaRPr lang="es-ES"/>
        </a:p>
      </dgm:t>
    </dgm:pt>
    <dgm:pt modelId="{4577E855-9A47-449C-A023-590A1036903C}" type="pres">
      <dgm:prSet presAssocID="{A4073C47-44EB-4F1B-978C-DF109BBDFB61}" presName="node" presStyleLbl="node1" presStyleIdx="5" presStyleCnt="6" custScaleY="41487" custRadScaleRad="151572" custRadScaleInc="-739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</dgm:ptLst>
  <dgm:cxnLst>
    <dgm:cxn modelId="{3618817E-CBB2-4247-A904-ACE476C65623}" type="presOf" srcId="{FC284A51-DD7B-4870-8EA6-3BEFCB049765}" destId="{C11024F7-4D07-4F9B-BC21-7228129FD4AC}" srcOrd="0" destOrd="0" presId="urn:microsoft.com/office/officeart/2005/8/layout/radial1"/>
    <dgm:cxn modelId="{E58C3A42-9D95-42EA-8188-69FC9D54DEE9}" srcId="{FC284A51-DD7B-4870-8EA6-3BEFCB049765}" destId="{AB99F6F6-C1AB-4C44-B6B4-A524C6A19A78}" srcOrd="0" destOrd="0" parTransId="{C4CED316-9E13-4C7D-A945-81BF89FEA1D5}" sibTransId="{F8C40809-1A60-493C-A3E9-B97CB30378D6}"/>
    <dgm:cxn modelId="{A6C2CE6A-DBC6-40F5-BB23-48F7699B13BA}" type="presOf" srcId="{C533BBC2-6AB4-4C61-8C2D-4A55B3C2BC13}" destId="{047A7D41-5192-4D74-8877-2246DFD58303}" srcOrd="0" destOrd="0" presId="urn:microsoft.com/office/officeart/2005/8/layout/radial1"/>
    <dgm:cxn modelId="{1DAE8E4B-31EB-4547-8ECE-6253A6D0D92D}" srcId="{FC284A51-DD7B-4870-8EA6-3BEFCB049765}" destId="{AF3F7FD0-AF57-45C8-8476-BF24B94A07E0}" srcOrd="1" destOrd="0" parTransId="{96C84EDA-22F3-41A3-B301-73EE970857EB}" sibTransId="{A190325A-DFBD-47F0-9E5A-B8C6C6B9946C}"/>
    <dgm:cxn modelId="{8226277B-3C48-4B37-AFE6-027777363959}" type="presOf" srcId="{C854F4AC-0E12-4E0D-98FA-1492F803470A}" destId="{DCD7DEEE-6702-474B-98A2-084D9DB861FD}" srcOrd="0" destOrd="0" presId="urn:microsoft.com/office/officeart/2005/8/layout/radial1"/>
    <dgm:cxn modelId="{D7392FC2-4319-491B-8FFF-C11EB41BEE28}" type="presOf" srcId="{32D0C35D-4406-403A-8024-5DA561058717}" destId="{5EC025B7-FEB7-4668-9699-2B149320187F}" srcOrd="0" destOrd="0" presId="urn:microsoft.com/office/officeart/2005/8/layout/radial1"/>
    <dgm:cxn modelId="{69A2FFE2-6950-4E19-B90A-4340EE0CA6A2}" type="presOf" srcId="{A4073C47-44EB-4F1B-978C-DF109BBDFB61}" destId="{4577E855-9A47-449C-A023-590A1036903C}" srcOrd="0" destOrd="0" presId="urn:microsoft.com/office/officeart/2005/8/layout/radial1"/>
    <dgm:cxn modelId="{643FF906-FD73-424F-8F47-4AA44E378AFC}" srcId="{AB99F6F6-C1AB-4C44-B6B4-A524C6A19A78}" destId="{C854F4AC-0E12-4E0D-98FA-1492F803470A}" srcOrd="0" destOrd="0" parTransId="{90071B51-AD77-4869-AD3A-62D7FC183915}" sibTransId="{E35E6575-2B84-4F99-A93B-DEC7604FCF3D}"/>
    <dgm:cxn modelId="{BFC5450A-7DB1-4DD7-ABC3-FFE894F67905}" type="presOf" srcId="{90071B51-AD77-4869-AD3A-62D7FC183915}" destId="{91F155A1-E20E-45F7-95A2-A3E2B84B5765}" srcOrd="0" destOrd="0" presId="urn:microsoft.com/office/officeart/2005/8/layout/radial1"/>
    <dgm:cxn modelId="{AF56EB62-D431-4854-BEE6-C7D4602A4E74}" type="presOf" srcId="{90071B51-AD77-4869-AD3A-62D7FC183915}" destId="{227BD91C-DC24-48AE-9A21-9D0A166CE294}" srcOrd="1" destOrd="0" presId="urn:microsoft.com/office/officeart/2005/8/layout/radial1"/>
    <dgm:cxn modelId="{CEE19B77-B6CC-4D3A-BC00-CCE47F91490C}" type="presOf" srcId="{31D96E42-5E33-4C0F-8A88-96193513A218}" destId="{24924FD4-6A3C-47A2-B055-638D22CC008B}" srcOrd="0" destOrd="0" presId="urn:microsoft.com/office/officeart/2005/8/layout/radial1"/>
    <dgm:cxn modelId="{325CE9F9-1475-4B15-B298-81451B85E072}" type="presOf" srcId="{3EE27629-418E-4D08-BA86-8A6A599541A2}" destId="{0A27A698-D8B1-4D94-8F29-85E987804BC3}" srcOrd="0" destOrd="0" presId="urn:microsoft.com/office/officeart/2005/8/layout/radial1"/>
    <dgm:cxn modelId="{735742C5-9FB4-4887-8F01-71ACF42C568B}" type="presOf" srcId="{82CCAF16-6C52-4CC4-8B35-791239641B6E}" destId="{D0536ABC-8F12-4808-BA4C-C7692190F621}" srcOrd="0" destOrd="0" presId="urn:microsoft.com/office/officeart/2005/8/layout/radial1"/>
    <dgm:cxn modelId="{1BAD2E55-FF7D-4063-AAE6-5280E71B9FD4}" type="presOf" srcId="{0FA69028-BD0A-44C9-B9C1-60923C746747}" destId="{455D7A05-3706-4A9F-9EAB-8DA6FCF03BE8}" srcOrd="0" destOrd="0" presId="urn:microsoft.com/office/officeart/2005/8/layout/radial1"/>
    <dgm:cxn modelId="{CF38A1B3-5E09-4A2D-8865-E3EA71B1DB98}" type="presOf" srcId="{C533BBC2-6AB4-4C61-8C2D-4A55B3C2BC13}" destId="{F62E4267-B5BD-4409-B8CE-19B9DAEB2792}" srcOrd="1" destOrd="0" presId="urn:microsoft.com/office/officeart/2005/8/layout/radial1"/>
    <dgm:cxn modelId="{98F157F5-9627-45BE-BA73-1419851603D8}" type="presOf" srcId="{1F55E6D4-18BC-4E61-AE7D-E4CCCA8E7BBA}" destId="{B132BEE8-7452-48B6-82E9-28FBB7A61A2C}" srcOrd="0" destOrd="0" presId="urn:microsoft.com/office/officeart/2005/8/layout/radial1"/>
    <dgm:cxn modelId="{ED9362A6-85B7-4161-A62A-0A1269878F30}" type="presOf" srcId="{31D96E42-5E33-4C0F-8A88-96193513A218}" destId="{D09E357C-4C7C-4DA7-9F59-50245B5D7D3E}" srcOrd="1" destOrd="0" presId="urn:microsoft.com/office/officeart/2005/8/layout/radial1"/>
    <dgm:cxn modelId="{27A2626C-37F0-42AC-B5C6-04FA52FEBBC0}" type="presOf" srcId="{F165B34A-0F86-4109-94D7-69C6622E2825}" destId="{AB2FE7B4-1445-4FAB-A610-3BA9E95D77AA}" srcOrd="0" destOrd="0" presId="urn:microsoft.com/office/officeart/2005/8/layout/radial1"/>
    <dgm:cxn modelId="{BED5D371-E65C-4312-810A-2CB1E4F9FBF7}" srcId="{AB99F6F6-C1AB-4C44-B6B4-A524C6A19A78}" destId="{A4073C47-44EB-4F1B-978C-DF109BBDFB61}" srcOrd="5" destOrd="0" parTransId="{C533BBC2-6AB4-4C61-8C2D-4A55B3C2BC13}" sibTransId="{79E1F09E-51FD-419E-860C-70F5A2D8798A}"/>
    <dgm:cxn modelId="{4F93C8C5-070E-43F8-BD04-1C1E880CF3A2}" type="presOf" srcId="{CAE318AD-CB1C-4BFB-A044-52443DDC484C}" destId="{63D66C60-6516-4D52-B136-5EEB34D5944A}" srcOrd="0" destOrd="0" presId="urn:microsoft.com/office/officeart/2005/8/layout/radial1"/>
    <dgm:cxn modelId="{B8F20096-E854-4740-B5CE-B741CEC08D01}" srcId="{AB99F6F6-C1AB-4C44-B6B4-A524C6A19A78}" destId="{3EE27629-418E-4D08-BA86-8A6A599541A2}" srcOrd="3" destOrd="0" parTransId="{31D96E42-5E33-4C0F-8A88-96193513A218}" sibTransId="{CBD1702A-925C-4B3B-B67E-0A22FF9D80D5}"/>
    <dgm:cxn modelId="{E82F939C-94A2-47BC-9AEA-6732D42776C7}" srcId="{AB99F6F6-C1AB-4C44-B6B4-A524C6A19A78}" destId="{0FA69028-BD0A-44C9-B9C1-60923C746747}" srcOrd="4" destOrd="0" parTransId="{32D0C35D-4406-403A-8024-5DA561058717}" sibTransId="{855906F3-C22C-400D-B51A-4FAB6361BB98}"/>
    <dgm:cxn modelId="{8EDA8BEF-55AA-42BC-A85C-2D9427AB3EFB}" srcId="{AB99F6F6-C1AB-4C44-B6B4-A524C6A19A78}" destId="{82CCAF16-6C52-4CC4-8B35-791239641B6E}" srcOrd="1" destOrd="0" parTransId="{F165B34A-0F86-4109-94D7-69C6622E2825}" sibTransId="{5383EDC7-1636-4D50-A7D0-BDA0AC53E90E}"/>
    <dgm:cxn modelId="{20181D94-6A01-4555-B725-0222372069F6}" type="presOf" srcId="{1F55E6D4-18BC-4E61-AE7D-E4CCCA8E7BBA}" destId="{6E8D7652-2886-4681-BF05-ED6CD23334B1}" srcOrd="1" destOrd="0" presId="urn:microsoft.com/office/officeart/2005/8/layout/radial1"/>
    <dgm:cxn modelId="{54BF1D28-D658-476B-8508-11AD12B51748}" type="presOf" srcId="{32D0C35D-4406-403A-8024-5DA561058717}" destId="{8B111293-46D8-4F97-B698-164F0788C9B2}" srcOrd="1" destOrd="0" presId="urn:microsoft.com/office/officeart/2005/8/layout/radial1"/>
    <dgm:cxn modelId="{C94E8CB9-7ABC-4A08-8826-7FB5B256F074}" srcId="{AB99F6F6-C1AB-4C44-B6B4-A524C6A19A78}" destId="{CAE318AD-CB1C-4BFB-A044-52443DDC484C}" srcOrd="2" destOrd="0" parTransId="{1F55E6D4-18BC-4E61-AE7D-E4CCCA8E7BBA}" sibTransId="{4F6C1F18-3126-43D8-B940-CF3BE327C7D8}"/>
    <dgm:cxn modelId="{2EEB718D-B768-4EC7-A739-CF4C12518920}" type="presOf" srcId="{AB99F6F6-C1AB-4C44-B6B4-A524C6A19A78}" destId="{CD76850F-44D6-4947-BD75-8FE4A8929D06}" srcOrd="0" destOrd="0" presId="urn:microsoft.com/office/officeart/2005/8/layout/radial1"/>
    <dgm:cxn modelId="{60F4CE68-79BA-490C-887A-E5141D566266}" type="presOf" srcId="{F165B34A-0F86-4109-94D7-69C6622E2825}" destId="{DA95E261-3265-4625-A3D7-7CE2A6F281F4}" srcOrd="1" destOrd="0" presId="urn:microsoft.com/office/officeart/2005/8/layout/radial1"/>
    <dgm:cxn modelId="{9B73AABD-4F73-471E-8BBC-D1DF20EE5404}" type="presParOf" srcId="{C11024F7-4D07-4F9B-BC21-7228129FD4AC}" destId="{CD76850F-44D6-4947-BD75-8FE4A8929D06}" srcOrd="0" destOrd="0" presId="urn:microsoft.com/office/officeart/2005/8/layout/radial1"/>
    <dgm:cxn modelId="{2C69DF82-5297-423B-99A2-174E96E9E873}" type="presParOf" srcId="{C11024F7-4D07-4F9B-BC21-7228129FD4AC}" destId="{91F155A1-E20E-45F7-95A2-A3E2B84B5765}" srcOrd="1" destOrd="0" presId="urn:microsoft.com/office/officeart/2005/8/layout/radial1"/>
    <dgm:cxn modelId="{EA5B54F9-75A9-43F1-A7AB-C60035CDC73D}" type="presParOf" srcId="{91F155A1-E20E-45F7-95A2-A3E2B84B5765}" destId="{227BD91C-DC24-48AE-9A21-9D0A166CE294}" srcOrd="0" destOrd="0" presId="urn:microsoft.com/office/officeart/2005/8/layout/radial1"/>
    <dgm:cxn modelId="{EFBE0282-B386-47B6-93BD-16010782B3FD}" type="presParOf" srcId="{C11024F7-4D07-4F9B-BC21-7228129FD4AC}" destId="{DCD7DEEE-6702-474B-98A2-084D9DB861FD}" srcOrd="2" destOrd="0" presId="urn:microsoft.com/office/officeart/2005/8/layout/radial1"/>
    <dgm:cxn modelId="{B871FE1A-91F3-47C4-8B5C-B5CDE0044EE9}" type="presParOf" srcId="{C11024F7-4D07-4F9B-BC21-7228129FD4AC}" destId="{AB2FE7B4-1445-4FAB-A610-3BA9E95D77AA}" srcOrd="3" destOrd="0" presId="urn:microsoft.com/office/officeart/2005/8/layout/radial1"/>
    <dgm:cxn modelId="{B11CE417-E21F-4210-8F48-9C48CE7C881C}" type="presParOf" srcId="{AB2FE7B4-1445-4FAB-A610-3BA9E95D77AA}" destId="{DA95E261-3265-4625-A3D7-7CE2A6F281F4}" srcOrd="0" destOrd="0" presId="urn:microsoft.com/office/officeart/2005/8/layout/radial1"/>
    <dgm:cxn modelId="{EE5009E9-DA1E-4109-8C24-21E2B68E19DC}" type="presParOf" srcId="{C11024F7-4D07-4F9B-BC21-7228129FD4AC}" destId="{D0536ABC-8F12-4808-BA4C-C7692190F621}" srcOrd="4" destOrd="0" presId="urn:microsoft.com/office/officeart/2005/8/layout/radial1"/>
    <dgm:cxn modelId="{411BB89C-229D-41CC-B9DD-A5FC10151703}" type="presParOf" srcId="{C11024F7-4D07-4F9B-BC21-7228129FD4AC}" destId="{B132BEE8-7452-48B6-82E9-28FBB7A61A2C}" srcOrd="5" destOrd="0" presId="urn:microsoft.com/office/officeart/2005/8/layout/radial1"/>
    <dgm:cxn modelId="{FC037042-F93A-43AA-A63C-50B1ED566305}" type="presParOf" srcId="{B132BEE8-7452-48B6-82E9-28FBB7A61A2C}" destId="{6E8D7652-2886-4681-BF05-ED6CD23334B1}" srcOrd="0" destOrd="0" presId="urn:microsoft.com/office/officeart/2005/8/layout/radial1"/>
    <dgm:cxn modelId="{C836B361-3D6C-46CE-874F-CFDE978B485D}" type="presParOf" srcId="{C11024F7-4D07-4F9B-BC21-7228129FD4AC}" destId="{63D66C60-6516-4D52-B136-5EEB34D5944A}" srcOrd="6" destOrd="0" presId="urn:microsoft.com/office/officeart/2005/8/layout/radial1"/>
    <dgm:cxn modelId="{95C3584D-C08F-4DCE-AC48-FD912D0E567A}" type="presParOf" srcId="{C11024F7-4D07-4F9B-BC21-7228129FD4AC}" destId="{24924FD4-6A3C-47A2-B055-638D22CC008B}" srcOrd="7" destOrd="0" presId="urn:microsoft.com/office/officeart/2005/8/layout/radial1"/>
    <dgm:cxn modelId="{A0FC15AB-F039-492C-B83B-4A71ABC2EA99}" type="presParOf" srcId="{24924FD4-6A3C-47A2-B055-638D22CC008B}" destId="{D09E357C-4C7C-4DA7-9F59-50245B5D7D3E}" srcOrd="0" destOrd="0" presId="urn:microsoft.com/office/officeart/2005/8/layout/radial1"/>
    <dgm:cxn modelId="{E2AD03B8-A759-440A-8794-AD2F321678E9}" type="presParOf" srcId="{C11024F7-4D07-4F9B-BC21-7228129FD4AC}" destId="{0A27A698-D8B1-4D94-8F29-85E987804BC3}" srcOrd="8" destOrd="0" presId="urn:microsoft.com/office/officeart/2005/8/layout/radial1"/>
    <dgm:cxn modelId="{61A240FB-D271-42BF-A5A8-E01CE35AEF82}" type="presParOf" srcId="{C11024F7-4D07-4F9B-BC21-7228129FD4AC}" destId="{5EC025B7-FEB7-4668-9699-2B149320187F}" srcOrd="9" destOrd="0" presId="urn:microsoft.com/office/officeart/2005/8/layout/radial1"/>
    <dgm:cxn modelId="{30A5A0BA-927D-4523-B9A2-86BE3A19FBA1}" type="presParOf" srcId="{5EC025B7-FEB7-4668-9699-2B149320187F}" destId="{8B111293-46D8-4F97-B698-164F0788C9B2}" srcOrd="0" destOrd="0" presId="urn:microsoft.com/office/officeart/2005/8/layout/radial1"/>
    <dgm:cxn modelId="{DF6E7C3A-8516-41C6-898D-15B3E9F462BD}" type="presParOf" srcId="{C11024F7-4D07-4F9B-BC21-7228129FD4AC}" destId="{455D7A05-3706-4A9F-9EAB-8DA6FCF03BE8}" srcOrd="10" destOrd="0" presId="urn:microsoft.com/office/officeart/2005/8/layout/radial1"/>
    <dgm:cxn modelId="{EC37DD61-6146-4D70-AB30-187036B603D1}" type="presParOf" srcId="{C11024F7-4D07-4F9B-BC21-7228129FD4AC}" destId="{047A7D41-5192-4D74-8877-2246DFD58303}" srcOrd="11" destOrd="0" presId="urn:microsoft.com/office/officeart/2005/8/layout/radial1"/>
    <dgm:cxn modelId="{92010DCF-3119-465D-A92E-E2785CADBEAF}" type="presParOf" srcId="{047A7D41-5192-4D74-8877-2246DFD58303}" destId="{F62E4267-B5BD-4409-B8CE-19B9DAEB2792}" srcOrd="0" destOrd="0" presId="urn:microsoft.com/office/officeart/2005/8/layout/radial1"/>
    <dgm:cxn modelId="{1DD81830-489D-492C-A621-AA61982991A4}" type="presParOf" srcId="{C11024F7-4D07-4F9B-BC21-7228129FD4AC}" destId="{4577E855-9A47-449C-A023-590A1036903C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A70D88-93D8-4FF8-B10D-C41E33F14E5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49CCD67-7F6C-47EE-8E5D-0C5CC6FF6FB6}">
      <dgm:prSet phldrT="[Texto]" custT="1"/>
      <dgm:spPr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1200" b="1" dirty="0" smtClean="0">
              <a:solidFill>
                <a:schemeClr val="tx1"/>
              </a:solidFill>
            </a:rPr>
            <a:t>Recoger la información que pueda ser relevante</a:t>
          </a:r>
          <a:endParaRPr lang="es-ES" sz="1200" b="1" dirty="0">
            <a:solidFill>
              <a:schemeClr val="tx1"/>
            </a:solidFill>
          </a:endParaRPr>
        </a:p>
      </dgm:t>
    </dgm:pt>
    <dgm:pt modelId="{D118CE05-79B9-4507-851A-BDA7A30B1BEA}" type="parTrans" cxnId="{FEBB9E3B-769D-4A55-906C-2B72BA362833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C1378BCA-B812-419C-9CF5-986EFFE4C661}" type="sibTrans" cxnId="{FEBB9E3B-769D-4A55-906C-2B72BA362833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7970802F-86A8-444A-93DA-9DD0B2F48BEA}">
      <dgm:prSet phldrT="[Texto]" custT="1"/>
      <dgm:spPr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1200" b="1" dirty="0" smtClean="0">
              <a:solidFill>
                <a:schemeClr val="tx1"/>
              </a:solidFill>
            </a:rPr>
            <a:t>Plasmar con detalle ciertas medidas que se consideren claves para el desarrollo de la CCL</a:t>
          </a:r>
          <a:endParaRPr lang="es-ES" sz="1200" b="1" dirty="0">
            <a:solidFill>
              <a:schemeClr val="tx1"/>
            </a:solidFill>
          </a:endParaRPr>
        </a:p>
      </dgm:t>
    </dgm:pt>
    <dgm:pt modelId="{0F2C0756-A7FE-4EF5-A6C5-CEAE6DFD4401}" type="parTrans" cxnId="{638D8A98-C002-4A31-95BB-AE0369F45822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588A70FB-5F51-4F80-86D8-F69786823EDD}" type="sibTrans" cxnId="{638D8A98-C002-4A31-95BB-AE0369F45822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720A7845-4E5A-4AAC-94F1-792EDFE01191}">
      <dgm:prSet phldrT="[Texto]" custT="1"/>
      <dgm:spPr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1200" b="1" dirty="0" smtClean="0">
              <a:solidFill>
                <a:schemeClr val="tx1"/>
              </a:solidFill>
            </a:rPr>
            <a:t>Deben estar contempladas  todas las medidas que atañan a las lenguas extranjeras del centro</a:t>
          </a:r>
          <a:endParaRPr lang="es-ES" sz="1200" b="1" dirty="0">
            <a:solidFill>
              <a:schemeClr val="tx1"/>
            </a:solidFill>
          </a:endParaRPr>
        </a:p>
      </dgm:t>
    </dgm:pt>
    <dgm:pt modelId="{B64B62AE-AC83-46AC-A1BE-73D9AC979565}" type="parTrans" cxnId="{1F498840-9B69-4A12-8A99-2C8E4E555B3D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84B7B880-7DD3-4278-B90B-4D68E62C787A}" type="sibTrans" cxnId="{1F498840-9B69-4A12-8A99-2C8E4E555B3D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B7D25FC5-2D69-440C-AEB7-B988BFD029F6}">
      <dgm:prSet custT="1"/>
      <dgm:spPr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ES" sz="1200" dirty="0">
            <a:solidFill>
              <a:schemeClr val="tx1"/>
            </a:solidFill>
          </a:endParaRPr>
        </a:p>
      </dgm:t>
    </dgm:pt>
    <dgm:pt modelId="{95213FFC-8F1E-41E0-9205-4768B76D574A}" type="parTrans" cxnId="{8C60FCB3-A026-4088-BDD5-E43F60D4640A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21928204-2886-4BD1-A7EA-6ED3ECE39372}" type="sibTrans" cxnId="{8C60FCB3-A026-4088-BDD5-E43F60D4640A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191A55DE-CCC2-4E02-BA88-DE5A1D04D33B}">
      <dgm:prSet custT="1"/>
      <dgm:spPr>
        <a:solidFill>
          <a:schemeClr val="accent6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1200" b="1" dirty="0" smtClean="0">
              <a:solidFill>
                <a:schemeClr val="tx1"/>
              </a:solidFill>
            </a:rPr>
            <a:t>Ser concisos y realistas en la descripción de las actuaciones</a:t>
          </a:r>
          <a:endParaRPr lang="es-ES" sz="1200" b="1" dirty="0">
            <a:solidFill>
              <a:schemeClr val="tx1"/>
            </a:solidFill>
          </a:endParaRPr>
        </a:p>
      </dgm:t>
    </dgm:pt>
    <dgm:pt modelId="{C662B04B-FEAE-4C9E-A5C2-8F530A0916F3}" type="parTrans" cxnId="{63DFBD5D-9D5E-43E5-8EEF-9606166364AE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F25E6D54-56AD-4449-A58F-743A89B33E3C}" type="sibTrans" cxnId="{63DFBD5D-9D5E-43E5-8EEF-9606166364AE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4AA921FB-29F2-4A8B-84DD-0927453632B7}" type="pres">
      <dgm:prSet presAssocID="{3AA70D88-93D8-4FF8-B10D-C41E33F14E5A}" presName="CompostProcess" presStyleCnt="0">
        <dgm:presLayoutVars>
          <dgm:dir/>
          <dgm:resizeHandles val="exact"/>
        </dgm:presLayoutVars>
      </dgm:prSet>
      <dgm:spPr/>
    </dgm:pt>
    <dgm:pt modelId="{DC059DE3-24F8-48C3-B072-065FA91B7736}" type="pres">
      <dgm:prSet presAssocID="{3AA70D88-93D8-4FF8-B10D-C41E33F14E5A}" presName="arrow" presStyleLbl="bgShp" presStyleIdx="0" presStyleCnt="1" custScaleX="117647" custScaleY="87898" custLinFactNeighborX="8796" custLinFactNeighborY="-8903"/>
      <dgm:spPr>
        <a:solidFill>
          <a:schemeClr val="accent1">
            <a:lumMod val="60000"/>
            <a:lumOff val="40000"/>
          </a:schemeClr>
        </a:solidFill>
        <a:ln w="38100"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A064971E-8C66-4EF8-87EE-582CDDFCF5F3}" type="pres">
      <dgm:prSet presAssocID="{3AA70D88-93D8-4FF8-B10D-C41E33F14E5A}" presName="linearProcess" presStyleCnt="0"/>
      <dgm:spPr/>
    </dgm:pt>
    <dgm:pt modelId="{5E02F476-5D0C-43DE-A72E-45A2C27D91B2}" type="pres">
      <dgm:prSet presAssocID="{E49CCD67-7F6C-47EE-8E5D-0C5CC6FF6FB6}" presName="textNode" presStyleLbl="node1" presStyleIdx="0" presStyleCnt="4" custScaleX="27668" custScaleY="72815" custLinFactNeighborX="18016" custLinFactNeighborY="-3075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44C5447-C2A6-46F6-B193-81008FA17ACC}" type="pres">
      <dgm:prSet presAssocID="{C1378BCA-B812-419C-9CF5-986EFFE4C661}" presName="sibTrans" presStyleCnt="0"/>
      <dgm:spPr/>
    </dgm:pt>
    <dgm:pt modelId="{52D19D64-C2C5-41FA-9EFD-D9E11869796B}" type="pres">
      <dgm:prSet presAssocID="{7970802F-86A8-444A-93DA-9DD0B2F48BEA}" presName="textNode" presStyleLbl="node1" presStyleIdx="1" presStyleCnt="4" custScaleX="33965" custScaleY="72815" custLinFactNeighborX="6079" custLinFactNeighborY="-2729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95A81F0-D610-4F69-8B1A-8C6CEB0F021A}" type="pres">
      <dgm:prSet presAssocID="{588A70FB-5F51-4F80-86D8-F69786823EDD}" presName="sibTrans" presStyleCnt="0"/>
      <dgm:spPr/>
    </dgm:pt>
    <dgm:pt modelId="{B610E24F-A213-4FD2-8A4B-E2C146E14B7E}" type="pres">
      <dgm:prSet presAssocID="{720A7845-4E5A-4AAC-94F1-792EDFE01191}" presName="textNode" presStyleLbl="node1" presStyleIdx="2" presStyleCnt="4" custScaleX="40033" custScaleY="72815" custLinFactNeighborX="-7972" custLinFactNeighborY="-2729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37AF675-E5CB-4B93-A0F2-89773B5ED853}" type="pres">
      <dgm:prSet presAssocID="{84B7B880-7DD3-4278-B90B-4D68E62C787A}" presName="sibTrans" presStyleCnt="0"/>
      <dgm:spPr/>
    </dgm:pt>
    <dgm:pt modelId="{D3BDD7CF-5FBC-4D6F-A61F-3EF5D8966425}" type="pres">
      <dgm:prSet presAssocID="{191A55DE-CCC2-4E02-BA88-DE5A1D04D33B}" presName="textNode" presStyleLbl="node1" presStyleIdx="3" presStyleCnt="4" custScaleX="35944" custScaleY="72815" custLinFactNeighborX="-58441" custLinFactNeighborY="-2729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20FA31C-FF99-4B7E-B282-8E6A03B4A3FA}" type="presOf" srcId="{E49CCD67-7F6C-47EE-8E5D-0C5CC6FF6FB6}" destId="{5E02F476-5D0C-43DE-A72E-45A2C27D91B2}" srcOrd="0" destOrd="0" presId="urn:microsoft.com/office/officeart/2005/8/layout/hProcess9"/>
    <dgm:cxn modelId="{FEBB9E3B-769D-4A55-906C-2B72BA362833}" srcId="{3AA70D88-93D8-4FF8-B10D-C41E33F14E5A}" destId="{E49CCD67-7F6C-47EE-8E5D-0C5CC6FF6FB6}" srcOrd="0" destOrd="0" parTransId="{D118CE05-79B9-4507-851A-BDA7A30B1BEA}" sibTransId="{C1378BCA-B812-419C-9CF5-986EFFE4C661}"/>
    <dgm:cxn modelId="{1F498840-9B69-4A12-8A99-2C8E4E555B3D}" srcId="{3AA70D88-93D8-4FF8-B10D-C41E33F14E5A}" destId="{720A7845-4E5A-4AAC-94F1-792EDFE01191}" srcOrd="2" destOrd="0" parTransId="{B64B62AE-AC83-46AC-A1BE-73D9AC979565}" sibTransId="{84B7B880-7DD3-4278-B90B-4D68E62C787A}"/>
    <dgm:cxn modelId="{68E01270-A6D0-470C-8D51-624CF22EDE4B}" type="presOf" srcId="{B7D25FC5-2D69-440C-AEB7-B988BFD029F6}" destId="{B610E24F-A213-4FD2-8A4B-E2C146E14B7E}" srcOrd="0" destOrd="1" presId="urn:microsoft.com/office/officeart/2005/8/layout/hProcess9"/>
    <dgm:cxn modelId="{8C60FCB3-A026-4088-BDD5-E43F60D4640A}" srcId="{720A7845-4E5A-4AAC-94F1-792EDFE01191}" destId="{B7D25FC5-2D69-440C-AEB7-B988BFD029F6}" srcOrd="0" destOrd="0" parTransId="{95213FFC-8F1E-41E0-9205-4768B76D574A}" sibTransId="{21928204-2886-4BD1-A7EA-6ED3ECE39372}"/>
    <dgm:cxn modelId="{6EBBF477-436B-4D11-BD47-752E14460C3C}" type="presOf" srcId="{720A7845-4E5A-4AAC-94F1-792EDFE01191}" destId="{B610E24F-A213-4FD2-8A4B-E2C146E14B7E}" srcOrd="0" destOrd="0" presId="urn:microsoft.com/office/officeart/2005/8/layout/hProcess9"/>
    <dgm:cxn modelId="{31ACA661-2F4C-4414-A109-CBE1D8F561EC}" type="presOf" srcId="{191A55DE-CCC2-4E02-BA88-DE5A1D04D33B}" destId="{D3BDD7CF-5FBC-4D6F-A61F-3EF5D8966425}" srcOrd="0" destOrd="0" presId="urn:microsoft.com/office/officeart/2005/8/layout/hProcess9"/>
    <dgm:cxn modelId="{63DFBD5D-9D5E-43E5-8EEF-9606166364AE}" srcId="{3AA70D88-93D8-4FF8-B10D-C41E33F14E5A}" destId="{191A55DE-CCC2-4E02-BA88-DE5A1D04D33B}" srcOrd="3" destOrd="0" parTransId="{C662B04B-FEAE-4C9E-A5C2-8F530A0916F3}" sibTransId="{F25E6D54-56AD-4449-A58F-743A89B33E3C}"/>
    <dgm:cxn modelId="{638D8A98-C002-4A31-95BB-AE0369F45822}" srcId="{3AA70D88-93D8-4FF8-B10D-C41E33F14E5A}" destId="{7970802F-86A8-444A-93DA-9DD0B2F48BEA}" srcOrd="1" destOrd="0" parTransId="{0F2C0756-A7FE-4EF5-A6C5-CEAE6DFD4401}" sibTransId="{588A70FB-5F51-4F80-86D8-F69786823EDD}"/>
    <dgm:cxn modelId="{F65344AD-46D9-4018-900F-A2F35EBE15A7}" type="presOf" srcId="{7970802F-86A8-444A-93DA-9DD0B2F48BEA}" destId="{52D19D64-C2C5-41FA-9EFD-D9E11869796B}" srcOrd="0" destOrd="0" presId="urn:microsoft.com/office/officeart/2005/8/layout/hProcess9"/>
    <dgm:cxn modelId="{8B7B6453-D4EE-436A-AD5D-7E9A3A4B2E10}" type="presOf" srcId="{3AA70D88-93D8-4FF8-B10D-C41E33F14E5A}" destId="{4AA921FB-29F2-4A8B-84DD-0927453632B7}" srcOrd="0" destOrd="0" presId="urn:microsoft.com/office/officeart/2005/8/layout/hProcess9"/>
    <dgm:cxn modelId="{91BDD8AE-65F9-4E7E-AAA7-16B59D6BF77C}" type="presParOf" srcId="{4AA921FB-29F2-4A8B-84DD-0927453632B7}" destId="{DC059DE3-24F8-48C3-B072-065FA91B7736}" srcOrd="0" destOrd="0" presId="urn:microsoft.com/office/officeart/2005/8/layout/hProcess9"/>
    <dgm:cxn modelId="{742C35C5-1243-4225-ABEC-58F1740E66B0}" type="presParOf" srcId="{4AA921FB-29F2-4A8B-84DD-0927453632B7}" destId="{A064971E-8C66-4EF8-87EE-582CDDFCF5F3}" srcOrd="1" destOrd="0" presId="urn:microsoft.com/office/officeart/2005/8/layout/hProcess9"/>
    <dgm:cxn modelId="{C7B44983-F31F-44B5-A450-680A2BCE26DD}" type="presParOf" srcId="{A064971E-8C66-4EF8-87EE-582CDDFCF5F3}" destId="{5E02F476-5D0C-43DE-A72E-45A2C27D91B2}" srcOrd="0" destOrd="0" presId="urn:microsoft.com/office/officeart/2005/8/layout/hProcess9"/>
    <dgm:cxn modelId="{AC6B67F6-F371-4171-9D64-AF9E902AC4A5}" type="presParOf" srcId="{A064971E-8C66-4EF8-87EE-582CDDFCF5F3}" destId="{344C5447-C2A6-46F6-B193-81008FA17ACC}" srcOrd="1" destOrd="0" presId="urn:microsoft.com/office/officeart/2005/8/layout/hProcess9"/>
    <dgm:cxn modelId="{95DA2C26-A30A-4276-89B8-AFFC745332CE}" type="presParOf" srcId="{A064971E-8C66-4EF8-87EE-582CDDFCF5F3}" destId="{52D19D64-C2C5-41FA-9EFD-D9E11869796B}" srcOrd="2" destOrd="0" presId="urn:microsoft.com/office/officeart/2005/8/layout/hProcess9"/>
    <dgm:cxn modelId="{148CBAB7-FC2C-4E89-B7B7-F806BC64B705}" type="presParOf" srcId="{A064971E-8C66-4EF8-87EE-582CDDFCF5F3}" destId="{395A81F0-D610-4F69-8B1A-8C6CEB0F021A}" srcOrd="3" destOrd="0" presId="urn:microsoft.com/office/officeart/2005/8/layout/hProcess9"/>
    <dgm:cxn modelId="{CE4A459E-4C45-41A0-90FB-3234DD2B0D65}" type="presParOf" srcId="{A064971E-8C66-4EF8-87EE-582CDDFCF5F3}" destId="{B610E24F-A213-4FD2-8A4B-E2C146E14B7E}" srcOrd="4" destOrd="0" presId="urn:microsoft.com/office/officeart/2005/8/layout/hProcess9"/>
    <dgm:cxn modelId="{C56317C6-3F81-43CD-B484-35389C8BCF5B}" type="presParOf" srcId="{A064971E-8C66-4EF8-87EE-582CDDFCF5F3}" destId="{C37AF675-E5CB-4B93-A0F2-89773B5ED853}" srcOrd="5" destOrd="0" presId="urn:microsoft.com/office/officeart/2005/8/layout/hProcess9"/>
    <dgm:cxn modelId="{728D101B-9CFE-42C1-9371-774D544A03F4}" type="presParOf" srcId="{A064971E-8C66-4EF8-87EE-582CDDFCF5F3}" destId="{D3BDD7CF-5FBC-4D6F-A61F-3EF5D8966425}" srcOrd="6" destOrd="0" presId="urn:microsoft.com/office/officeart/2005/8/layout/hProcess9"/>
  </dgm:cxnLst>
  <dgm:bg>
    <a:solidFill>
      <a:schemeClr val="bg1"/>
    </a:solidFill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1906F8-8DCF-4C1C-82B6-936A0BBFE3C1}" type="doc">
      <dgm:prSet loTypeId="urn:microsoft.com/office/officeart/2005/8/layout/chevron2" loCatId="process" qsTypeId="urn:microsoft.com/office/officeart/2005/8/quickstyle/simple5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</dgm:spPr>
      <dgm:t>
        <a:bodyPr/>
        <a:lstStyle/>
        <a:p>
          <a:endParaRPr lang="es-ES"/>
        </a:p>
      </dgm:t>
    </dgm:pt>
    <dgm:pt modelId="{892801E8-15B2-4966-A836-0B49B344DFAE}">
      <dgm:prSet phldrT="[Texto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dirty="0" smtClean="0"/>
            <a:t>1</a:t>
          </a:r>
          <a:endParaRPr lang="es-ES" sz="2400" dirty="0"/>
        </a:p>
      </dgm:t>
    </dgm:pt>
    <dgm:pt modelId="{5B112F8B-570A-4818-BF9A-BF090D53406D}" type="parTrans" cxnId="{AF73F925-25CD-4050-8DE0-49F1C79DA92B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E0C0035D-50F2-4F6A-B31D-D97B129C6BAC}" type="sibTrans" cxnId="{AF73F925-25CD-4050-8DE0-49F1C79DA92B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BA0B98E1-3799-4C4C-A99A-DBCCA8603E9B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dirty="0" smtClean="0"/>
            <a:t>3</a:t>
          </a:r>
          <a:endParaRPr lang="es-ES" sz="2400" dirty="0"/>
        </a:p>
      </dgm:t>
    </dgm:pt>
    <dgm:pt modelId="{D6B56758-A4BF-43E6-A798-F5177D3F83EB}" type="parTrans" cxnId="{43894D2D-2C82-4463-8A90-1B1B7D5CEE4F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A0DA7D51-4C2F-4718-86A8-34E21D611532}" type="sibTrans" cxnId="{43894D2D-2C82-4463-8A90-1B1B7D5CEE4F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1E91BDCD-A045-4952-B616-227C34204B40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dirty="0" smtClean="0"/>
            <a:t>4</a:t>
          </a:r>
          <a:endParaRPr lang="es-ES" sz="2400" dirty="0"/>
        </a:p>
      </dgm:t>
    </dgm:pt>
    <dgm:pt modelId="{FD451F7D-8E6B-4988-84AA-3707EB2B08D2}" type="parTrans" cxnId="{D118E28C-DE12-4C65-AEE9-1CB950E36296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5B72AD82-25B0-4952-A5ED-C1023D6FC51E}" type="sibTrans" cxnId="{D118E28C-DE12-4C65-AEE9-1CB950E36296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81547136-CA41-4EA7-B271-D255C0BE593F}">
      <dgm:prSet phldrT="[Texto]" custT="1"/>
      <dgm:spPr>
        <a:solidFill>
          <a:schemeClr val="accent6">
            <a:lumMod val="40000"/>
            <a:lumOff val="6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p3d prstMaterial="metal">
          <a:bevelT w="88900" h="88900"/>
        </a:sp3d>
      </dgm:spPr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es-ES" sz="2000" dirty="0" smtClean="0"/>
            <a:t>Histórico de actuaciones de centro y líneas generales de trabajo</a:t>
          </a:r>
          <a:endParaRPr lang="es-ES" sz="2000" dirty="0"/>
        </a:p>
      </dgm:t>
    </dgm:pt>
    <dgm:pt modelId="{1BC89FF8-0434-45E6-8314-2EF6B55F2192}" type="parTrans" cxnId="{3AFE7533-B260-4D80-8AA4-5378C337FE82}">
      <dgm:prSet/>
      <dgm:spPr/>
      <dgm:t>
        <a:bodyPr/>
        <a:lstStyle/>
        <a:p>
          <a:endParaRPr lang="es-ES" sz="2000"/>
        </a:p>
      </dgm:t>
    </dgm:pt>
    <dgm:pt modelId="{49DD579B-0066-4D56-BF5F-F4CB7FC4B0E2}" type="sibTrans" cxnId="{3AFE7533-B260-4D80-8AA4-5378C337FE82}">
      <dgm:prSet/>
      <dgm:spPr/>
      <dgm:t>
        <a:bodyPr/>
        <a:lstStyle/>
        <a:p>
          <a:endParaRPr lang="es-ES" sz="2000"/>
        </a:p>
      </dgm:t>
    </dgm:pt>
    <dgm:pt modelId="{E29BB3E6-C24D-4FA3-8B63-F97911F67587}">
      <dgm:prSet custT="1"/>
      <dgm:spPr>
        <a:solidFill>
          <a:schemeClr val="accent6">
            <a:lumMod val="40000"/>
            <a:lumOff val="6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p3d prstMaterial="metal">
          <a:bevelT w="88900" h="88900"/>
        </a:sp3d>
      </dgm:spPr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es-ES" sz="2000" dirty="0" smtClean="0"/>
            <a:t> Contexto sociolingüístico</a:t>
          </a:r>
          <a:endParaRPr lang="es-ES" sz="2000" dirty="0"/>
        </a:p>
      </dgm:t>
    </dgm:pt>
    <dgm:pt modelId="{E25B937D-16DB-4D77-A8E0-762F600CE571}" type="parTrans" cxnId="{C4E9586F-F71E-4FE4-B942-8ADC88BC444B}">
      <dgm:prSet/>
      <dgm:spPr/>
      <dgm:t>
        <a:bodyPr/>
        <a:lstStyle/>
        <a:p>
          <a:endParaRPr lang="es-ES" sz="2000"/>
        </a:p>
      </dgm:t>
    </dgm:pt>
    <dgm:pt modelId="{E825A768-8AD8-4E8B-985A-372183EFDAFA}" type="sibTrans" cxnId="{C4E9586F-F71E-4FE4-B942-8ADC88BC444B}">
      <dgm:prSet/>
      <dgm:spPr/>
      <dgm:t>
        <a:bodyPr/>
        <a:lstStyle/>
        <a:p>
          <a:endParaRPr lang="es-ES" sz="2000"/>
        </a:p>
      </dgm:t>
    </dgm:pt>
    <dgm:pt modelId="{B18839D6-DD0B-4958-A6D5-C740FF645E60}">
      <dgm:prSet custT="1"/>
      <dgm:spPr>
        <a:solidFill>
          <a:schemeClr val="accent6">
            <a:lumMod val="40000"/>
            <a:lumOff val="6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p3d prstMaterial="metal">
          <a:bevelT w="88900" h="88900"/>
        </a:sp3d>
      </dgm:spPr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pt-BR" sz="2000" dirty="0" smtClean="0"/>
            <a:t>Retos o problemas a afrontar</a:t>
          </a:r>
          <a:endParaRPr lang="es-ES" sz="2000" dirty="0"/>
        </a:p>
      </dgm:t>
    </dgm:pt>
    <dgm:pt modelId="{1814CF6D-67E1-4817-A3B2-7C9B23E4D1A6}" type="parTrans" cxnId="{9D389B8D-AD36-4664-83DF-AA058CDE69E4}">
      <dgm:prSet/>
      <dgm:spPr/>
      <dgm:t>
        <a:bodyPr/>
        <a:lstStyle/>
        <a:p>
          <a:endParaRPr lang="es-ES" sz="2000"/>
        </a:p>
      </dgm:t>
    </dgm:pt>
    <dgm:pt modelId="{13DB6C93-044A-4758-AC89-56CE871DF790}" type="sibTrans" cxnId="{9D389B8D-AD36-4664-83DF-AA058CDE69E4}">
      <dgm:prSet/>
      <dgm:spPr/>
      <dgm:t>
        <a:bodyPr/>
        <a:lstStyle/>
        <a:p>
          <a:endParaRPr lang="es-ES" sz="2000"/>
        </a:p>
      </dgm:t>
    </dgm:pt>
    <dgm:pt modelId="{9D3E7603-5282-4809-AA9C-A0944AD99760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r>
            <a:rPr lang="es-ES_tradnl" sz="2400" dirty="0" smtClean="0"/>
            <a:t>6</a:t>
          </a:r>
          <a:endParaRPr lang="es-ES" sz="2400" dirty="0"/>
        </a:p>
      </dgm:t>
    </dgm:pt>
    <dgm:pt modelId="{30D71E0A-0171-4B02-ABEB-4090C7BDE7C9}" type="parTrans" cxnId="{9B5B1E57-C76C-4011-B87F-E4681ADA3A81}">
      <dgm:prSet/>
      <dgm:spPr/>
      <dgm:t>
        <a:bodyPr/>
        <a:lstStyle/>
        <a:p>
          <a:endParaRPr lang="es-ES" sz="2000"/>
        </a:p>
      </dgm:t>
    </dgm:pt>
    <dgm:pt modelId="{6C15B29B-BAB9-48A5-9A19-0DEF639DA1CF}" type="sibTrans" cxnId="{9B5B1E57-C76C-4011-B87F-E4681ADA3A81}">
      <dgm:prSet/>
      <dgm:spPr/>
      <dgm:t>
        <a:bodyPr/>
        <a:lstStyle/>
        <a:p>
          <a:endParaRPr lang="es-ES" sz="2000"/>
        </a:p>
      </dgm:t>
    </dgm:pt>
    <dgm:pt modelId="{53A9019B-BA39-407E-AFFA-40C437295BEA}">
      <dgm:prSet custT="1"/>
      <dgm:spPr>
        <a:solidFill>
          <a:schemeClr val="accent6">
            <a:lumMod val="40000"/>
            <a:lumOff val="6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p3d prstMaterial="metal">
          <a:bevelT w="88900" h="88900"/>
        </a:sp3d>
      </dgm:spPr>
      <dgm:t>
        <a:bodyPr/>
        <a:lstStyle/>
        <a:p>
          <a:r>
            <a:rPr lang="es-ES" sz="2000" dirty="0" smtClean="0"/>
            <a:t>Cronograma y reparto de responsabilidades</a:t>
          </a:r>
          <a:endParaRPr lang="es-ES" sz="2000" dirty="0"/>
        </a:p>
      </dgm:t>
    </dgm:pt>
    <dgm:pt modelId="{9DD1DC08-353B-49E5-9F2F-00C60A341CAF}" type="parTrans" cxnId="{FD6341CB-60E7-482D-84B0-F0B52796C151}">
      <dgm:prSet/>
      <dgm:spPr/>
      <dgm:t>
        <a:bodyPr/>
        <a:lstStyle/>
        <a:p>
          <a:endParaRPr lang="es-ES" sz="2000"/>
        </a:p>
      </dgm:t>
    </dgm:pt>
    <dgm:pt modelId="{3E2336BC-1B85-42BD-91B0-040CAAF33488}" type="sibTrans" cxnId="{FD6341CB-60E7-482D-84B0-F0B52796C151}">
      <dgm:prSet/>
      <dgm:spPr/>
      <dgm:t>
        <a:bodyPr/>
        <a:lstStyle/>
        <a:p>
          <a:endParaRPr lang="es-ES" sz="2000"/>
        </a:p>
      </dgm:t>
    </dgm:pt>
    <dgm:pt modelId="{DC32C8F2-F3B7-4D59-A30A-4F0E42AC7868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r>
            <a:rPr lang="es-ES_tradnl" sz="2400" dirty="0" smtClean="0"/>
            <a:t>7</a:t>
          </a:r>
          <a:endParaRPr lang="es-ES" sz="2400" dirty="0"/>
        </a:p>
      </dgm:t>
    </dgm:pt>
    <dgm:pt modelId="{B711D034-1F87-4AD6-99CA-DDB764971517}" type="parTrans" cxnId="{4795DB6C-1839-407D-84A8-60FB3C3DB0E7}">
      <dgm:prSet/>
      <dgm:spPr/>
      <dgm:t>
        <a:bodyPr/>
        <a:lstStyle/>
        <a:p>
          <a:endParaRPr lang="es-ES" sz="2000"/>
        </a:p>
      </dgm:t>
    </dgm:pt>
    <dgm:pt modelId="{0C6E5BA3-432A-43FB-BC2B-424E78669D74}" type="sibTrans" cxnId="{4795DB6C-1839-407D-84A8-60FB3C3DB0E7}">
      <dgm:prSet/>
      <dgm:spPr/>
      <dgm:t>
        <a:bodyPr/>
        <a:lstStyle/>
        <a:p>
          <a:endParaRPr lang="es-ES" sz="2000"/>
        </a:p>
      </dgm:t>
    </dgm:pt>
    <dgm:pt modelId="{4DDFB9E6-777B-4C4F-A147-BED9D7D7102B}">
      <dgm:prSet custT="1"/>
      <dgm:spPr>
        <a:solidFill>
          <a:schemeClr val="accent6">
            <a:lumMod val="40000"/>
            <a:lumOff val="6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s-ES" sz="2000" dirty="0" smtClean="0"/>
            <a:t>Criterios y mecanismos de evaluación del PLC</a:t>
          </a:r>
          <a:endParaRPr lang="es-ES" sz="2000" dirty="0"/>
        </a:p>
      </dgm:t>
    </dgm:pt>
    <dgm:pt modelId="{C21AB8B5-8A60-4B0F-80C2-20CAE4DBA4E1}" type="parTrans" cxnId="{17D6E975-6A03-4AD7-BDE3-C9861FAF3BCB}">
      <dgm:prSet/>
      <dgm:spPr/>
      <dgm:t>
        <a:bodyPr/>
        <a:lstStyle/>
        <a:p>
          <a:endParaRPr lang="es-ES" sz="2000"/>
        </a:p>
      </dgm:t>
    </dgm:pt>
    <dgm:pt modelId="{15407278-AB8F-4D09-9C5F-DBD80FCA366F}" type="sibTrans" cxnId="{17D6E975-6A03-4AD7-BDE3-C9861FAF3BCB}">
      <dgm:prSet/>
      <dgm:spPr/>
      <dgm:t>
        <a:bodyPr/>
        <a:lstStyle/>
        <a:p>
          <a:endParaRPr lang="es-ES" sz="2000"/>
        </a:p>
      </dgm:t>
    </dgm:pt>
    <dgm:pt modelId="{C88CE147-C71A-402B-9C44-3321577C547B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r>
            <a:rPr lang="es-ES_tradnl" sz="2400" dirty="0" smtClean="0"/>
            <a:t>5</a:t>
          </a:r>
          <a:endParaRPr lang="es-ES" sz="2400" dirty="0"/>
        </a:p>
      </dgm:t>
    </dgm:pt>
    <dgm:pt modelId="{E2EC3AE4-6EB8-4346-B103-9C02896D582D}" type="parTrans" cxnId="{73659255-3809-4ECC-8969-4138323D59F2}">
      <dgm:prSet/>
      <dgm:spPr/>
      <dgm:t>
        <a:bodyPr/>
        <a:lstStyle/>
        <a:p>
          <a:endParaRPr lang="es-ES" sz="2000"/>
        </a:p>
      </dgm:t>
    </dgm:pt>
    <dgm:pt modelId="{D3F5F84B-218E-44DF-87D7-7C571519DA52}" type="sibTrans" cxnId="{73659255-3809-4ECC-8969-4138323D59F2}">
      <dgm:prSet/>
      <dgm:spPr/>
      <dgm:t>
        <a:bodyPr/>
        <a:lstStyle/>
        <a:p>
          <a:endParaRPr lang="es-ES" sz="2000"/>
        </a:p>
      </dgm:t>
    </dgm:pt>
    <dgm:pt modelId="{FFCAF793-40B6-4017-90AA-E634839942C4}">
      <dgm:prSet custT="1"/>
      <dgm:spPr>
        <a:solidFill>
          <a:schemeClr val="accent6">
            <a:lumMod val="40000"/>
            <a:lumOff val="6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p3d prstMaterial="metal">
          <a:bevelT w="88900" h="88900"/>
        </a:sp3d>
      </dgm:spPr>
      <dgm:t>
        <a:bodyPr/>
        <a:lstStyle/>
        <a:p>
          <a:r>
            <a:rPr lang="es-ES" sz="2000" dirty="0" smtClean="0"/>
            <a:t>Actuaciones previstas</a:t>
          </a:r>
          <a:endParaRPr lang="es-ES" sz="2000" dirty="0"/>
        </a:p>
      </dgm:t>
    </dgm:pt>
    <dgm:pt modelId="{2912F5CC-DB06-4E3B-96DC-42AA95F33539}" type="parTrans" cxnId="{D0BED8E8-D310-4E72-851B-308501367D76}">
      <dgm:prSet/>
      <dgm:spPr/>
      <dgm:t>
        <a:bodyPr/>
        <a:lstStyle/>
        <a:p>
          <a:endParaRPr lang="es-ES" sz="2000"/>
        </a:p>
      </dgm:t>
    </dgm:pt>
    <dgm:pt modelId="{C5A243E7-DC7F-4821-9B8E-E02BB1B5F792}" type="sibTrans" cxnId="{D0BED8E8-D310-4E72-851B-308501367D76}">
      <dgm:prSet/>
      <dgm:spPr/>
      <dgm:t>
        <a:bodyPr/>
        <a:lstStyle/>
        <a:p>
          <a:endParaRPr lang="es-ES" sz="2000"/>
        </a:p>
      </dgm:t>
    </dgm:pt>
    <dgm:pt modelId="{1C44349B-85F7-4C2D-A86B-8E67BAF5499B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  <dgm:t>
        <a:bodyPr/>
        <a:lstStyle/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dirty="0" smtClean="0"/>
            <a:t>2</a:t>
          </a:r>
          <a:endParaRPr lang="es-ES" sz="2800" dirty="0"/>
        </a:p>
      </dgm:t>
    </dgm:pt>
    <dgm:pt modelId="{5B0D4ACD-F1EE-4370-A4A2-DFF4C7E0FE4B}" type="sibTrans" cxnId="{9F2D7FCC-7078-43D3-AB36-EF3C6CE53DA2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1CB2BD19-CBC7-441A-BE83-4EB2EF728ACC}" type="parTrans" cxnId="{9F2D7FCC-7078-43D3-AB36-EF3C6CE53DA2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F4BD440D-6496-4DE0-A9E4-823EC618F824}">
      <dgm:prSet custT="1"/>
      <dgm:spPr>
        <a:solidFill>
          <a:schemeClr val="accent6">
            <a:lumMod val="40000"/>
            <a:lumOff val="60000"/>
            <a:alpha val="9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p3d prstMaterial="metal">
          <a:bevelT w="88900" h="88900"/>
        </a:sp3d>
      </dgm:spPr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es-ES" sz="2000" dirty="0" smtClean="0"/>
            <a:t>Metas de aprendizaje</a:t>
          </a:r>
          <a:endParaRPr lang="es-ES" sz="2000" dirty="0"/>
        </a:p>
      </dgm:t>
    </dgm:pt>
    <dgm:pt modelId="{899D797F-B66A-44EC-AD9D-26CDF57BBAB3}" type="sibTrans" cxnId="{B3ACAC27-529C-4B30-A4FE-BCBAAAE5FA6F}">
      <dgm:prSet/>
      <dgm:spPr/>
      <dgm:t>
        <a:bodyPr/>
        <a:lstStyle/>
        <a:p>
          <a:endParaRPr lang="es-ES" sz="2000"/>
        </a:p>
      </dgm:t>
    </dgm:pt>
    <dgm:pt modelId="{736AD4A0-538C-4F0F-9884-4C70806CE649}" type="parTrans" cxnId="{B3ACAC27-529C-4B30-A4FE-BCBAAAE5FA6F}">
      <dgm:prSet/>
      <dgm:spPr/>
      <dgm:t>
        <a:bodyPr/>
        <a:lstStyle/>
        <a:p>
          <a:endParaRPr lang="es-ES" sz="2000"/>
        </a:p>
      </dgm:t>
    </dgm:pt>
    <dgm:pt modelId="{318AD550-9704-4DC5-AD4C-473F97B7B059}" type="pres">
      <dgm:prSet presAssocID="{C21906F8-8DCF-4C1C-82B6-936A0BBFE3C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6728ED5-F0BB-43B3-BAB1-D8CE63552C2F}" type="pres">
      <dgm:prSet presAssocID="{892801E8-15B2-4966-A836-0B49B344DFAE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</dgm:pt>
    <dgm:pt modelId="{E4795E3C-EEBE-4E4E-BD0D-14F495B8BCCC}" type="pres">
      <dgm:prSet presAssocID="{892801E8-15B2-4966-A836-0B49B344DFAE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B3574D-81E7-4D6A-BAD5-26DC59176015}" type="pres">
      <dgm:prSet presAssocID="{892801E8-15B2-4966-A836-0B49B344DFAE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EFB3C96-BF97-4905-B67D-E5C87543918F}" type="pres">
      <dgm:prSet presAssocID="{E0C0035D-50F2-4F6A-B31D-D97B129C6BAC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</dgm:pt>
    <dgm:pt modelId="{3EFA43F2-DDAE-450F-8F9C-7BF9695A6B52}" type="pres">
      <dgm:prSet presAssocID="{1C44349B-85F7-4C2D-A86B-8E67BAF5499B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</dgm:pt>
    <dgm:pt modelId="{FA210960-96AB-4D13-99E3-9E558617CE68}" type="pres">
      <dgm:prSet presAssocID="{1C44349B-85F7-4C2D-A86B-8E67BAF5499B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0C36AF8-E97D-4669-A786-07DCE31C6A36}" type="pres">
      <dgm:prSet presAssocID="{1C44349B-85F7-4C2D-A86B-8E67BAF5499B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1A0A189-5A17-4077-B020-6753B2A8AA0F}" type="pres">
      <dgm:prSet presAssocID="{5B0D4ACD-F1EE-4370-A4A2-DFF4C7E0FE4B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</dgm:pt>
    <dgm:pt modelId="{91725C39-6E56-482B-B692-0E37866F6D08}" type="pres">
      <dgm:prSet presAssocID="{BA0B98E1-3799-4C4C-A99A-DBCCA8603E9B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</dgm:pt>
    <dgm:pt modelId="{9F737D13-6CD4-4BDB-9D01-7BB35ACB0B99}" type="pres">
      <dgm:prSet presAssocID="{BA0B98E1-3799-4C4C-A99A-DBCCA8603E9B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C66EC9-2DFE-4BA5-A07D-3F7128DE9775}" type="pres">
      <dgm:prSet presAssocID="{BA0B98E1-3799-4C4C-A99A-DBCCA8603E9B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546539-BD11-4067-A429-3A5E79E9C646}" type="pres">
      <dgm:prSet presAssocID="{A0DA7D51-4C2F-4718-86A8-34E21D611532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</dgm:pt>
    <dgm:pt modelId="{1F1CCCE6-70AE-455E-AAA4-DA3BB3DF6EB9}" type="pres">
      <dgm:prSet presAssocID="{1E91BDCD-A045-4952-B616-227C34204B40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</dgm:pt>
    <dgm:pt modelId="{473FD93F-426F-432C-BAF7-21E72AD68765}" type="pres">
      <dgm:prSet presAssocID="{1E91BDCD-A045-4952-B616-227C34204B40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387A10-8DF0-48F8-AD87-E928C2E8E2B6}" type="pres">
      <dgm:prSet presAssocID="{1E91BDCD-A045-4952-B616-227C34204B40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AC6CC4-F53F-46C5-86CF-95E8BBE5E9AB}" type="pres">
      <dgm:prSet presAssocID="{5B72AD82-25B0-4952-A5ED-C1023D6FC51E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</dgm:pt>
    <dgm:pt modelId="{7CEC1D05-FC99-4047-A9DF-757CC75B1605}" type="pres">
      <dgm:prSet presAssocID="{C88CE147-C71A-402B-9C44-3321577C547B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</dgm:pt>
    <dgm:pt modelId="{589797D5-7E6D-4558-8040-C1C5BDD08AA0}" type="pres">
      <dgm:prSet presAssocID="{C88CE147-C71A-402B-9C44-3321577C547B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BA9AFE-7B9C-4B5C-AC4C-FE254B5DA380}" type="pres">
      <dgm:prSet presAssocID="{C88CE147-C71A-402B-9C44-3321577C547B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0EBD770-F2E9-41A3-BAEE-DB6CDA93762F}" type="pres">
      <dgm:prSet presAssocID="{D3F5F84B-218E-44DF-87D7-7C571519DA52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</dgm:pt>
    <dgm:pt modelId="{98E3392A-3091-4BBE-BF3D-AB10EC420895}" type="pres">
      <dgm:prSet presAssocID="{9D3E7603-5282-4809-AA9C-A0944AD99760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</dgm:pt>
    <dgm:pt modelId="{C3BA2A4E-8A30-4395-857E-8FC6EE8B9BC0}" type="pres">
      <dgm:prSet presAssocID="{9D3E7603-5282-4809-AA9C-A0944AD99760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B82441D-21C7-4EEA-8B09-75478C526685}" type="pres">
      <dgm:prSet presAssocID="{9D3E7603-5282-4809-AA9C-A0944AD99760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966674F-7F7C-41DA-AA44-4BBC00E5BF50}" type="pres">
      <dgm:prSet presAssocID="{6C15B29B-BAB9-48A5-9A19-0DEF639DA1CF}" presName="sp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</dgm:pt>
    <dgm:pt modelId="{ECD37E99-26DC-4BCA-9A74-AB5DB29E43AB}" type="pres">
      <dgm:prSet presAssocID="{DC32C8F2-F3B7-4D59-A30A-4F0E42AC7868}" presName="composite" presStyleCnt="0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p3d>
          <a:bevelT w="190500" h="38100"/>
        </a:sp3d>
      </dgm:spPr>
    </dgm:pt>
    <dgm:pt modelId="{D8CA4DE2-A638-42E7-9C00-CCE92191F0BC}" type="pres">
      <dgm:prSet presAssocID="{DC32C8F2-F3B7-4D59-A30A-4F0E42AC7868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0821E4-5E86-46AD-8ECE-4FF85441D774}" type="pres">
      <dgm:prSet presAssocID="{DC32C8F2-F3B7-4D59-A30A-4F0E42AC7868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90A7C65-4D8A-4D47-A794-194BD1149123}" type="presOf" srcId="{B18839D6-DD0B-4958-A6D5-C740FF645E60}" destId="{05387A10-8DF0-48F8-AD87-E928C2E8E2B6}" srcOrd="0" destOrd="0" presId="urn:microsoft.com/office/officeart/2005/8/layout/chevron2"/>
    <dgm:cxn modelId="{D0BED8E8-D310-4E72-851B-308501367D76}" srcId="{C88CE147-C71A-402B-9C44-3321577C547B}" destId="{FFCAF793-40B6-4017-90AA-E634839942C4}" srcOrd="0" destOrd="0" parTransId="{2912F5CC-DB06-4E3B-96DC-42AA95F33539}" sibTransId="{C5A243E7-DC7F-4821-9B8E-E02BB1B5F792}"/>
    <dgm:cxn modelId="{ED95D28E-D161-4528-A22F-8DDEAD9FC01D}" type="presOf" srcId="{F4BD440D-6496-4DE0-A9E4-823EC618F824}" destId="{A1C66EC9-2DFE-4BA5-A07D-3F7128DE9775}" srcOrd="0" destOrd="0" presId="urn:microsoft.com/office/officeart/2005/8/layout/chevron2"/>
    <dgm:cxn modelId="{FD6341CB-60E7-482D-84B0-F0B52796C151}" srcId="{9D3E7603-5282-4809-AA9C-A0944AD99760}" destId="{53A9019B-BA39-407E-AFFA-40C437295BEA}" srcOrd="0" destOrd="0" parTransId="{9DD1DC08-353B-49E5-9F2F-00C60A341CAF}" sibTransId="{3E2336BC-1B85-42BD-91B0-040CAAF33488}"/>
    <dgm:cxn modelId="{14D1F21A-1456-4271-B69F-EA6948D7D398}" type="presOf" srcId="{C88CE147-C71A-402B-9C44-3321577C547B}" destId="{589797D5-7E6D-4558-8040-C1C5BDD08AA0}" srcOrd="0" destOrd="0" presId="urn:microsoft.com/office/officeart/2005/8/layout/chevron2"/>
    <dgm:cxn modelId="{6417721C-1E09-42A6-B680-63F17871308F}" type="presOf" srcId="{53A9019B-BA39-407E-AFFA-40C437295BEA}" destId="{1B82441D-21C7-4EEA-8B09-75478C526685}" srcOrd="0" destOrd="0" presId="urn:microsoft.com/office/officeart/2005/8/layout/chevron2"/>
    <dgm:cxn modelId="{F069769B-5107-4075-A4FC-7EEE06F23B5E}" type="presOf" srcId="{892801E8-15B2-4966-A836-0B49B344DFAE}" destId="{E4795E3C-EEBE-4E4E-BD0D-14F495B8BCCC}" srcOrd="0" destOrd="0" presId="urn:microsoft.com/office/officeart/2005/8/layout/chevron2"/>
    <dgm:cxn modelId="{AF73F925-25CD-4050-8DE0-49F1C79DA92B}" srcId="{C21906F8-8DCF-4C1C-82B6-936A0BBFE3C1}" destId="{892801E8-15B2-4966-A836-0B49B344DFAE}" srcOrd="0" destOrd="0" parTransId="{5B112F8B-570A-4818-BF9A-BF090D53406D}" sibTransId="{E0C0035D-50F2-4F6A-B31D-D97B129C6BAC}"/>
    <dgm:cxn modelId="{B3ACAC27-529C-4B30-A4FE-BCBAAAE5FA6F}" srcId="{BA0B98E1-3799-4C4C-A99A-DBCCA8603E9B}" destId="{F4BD440D-6496-4DE0-A9E4-823EC618F824}" srcOrd="0" destOrd="0" parTransId="{736AD4A0-538C-4F0F-9884-4C70806CE649}" sibTransId="{899D797F-B66A-44EC-AD9D-26CDF57BBAB3}"/>
    <dgm:cxn modelId="{43974B85-019A-429E-B626-14D558A45B8A}" type="presOf" srcId="{81547136-CA41-4EA7-B271-D255C0BE593F}" destId="{F6B3574D-81E7-4D6A-BAD5-26DC59176015}" srcOrd="0" destOrd="0" presId="urn:microsoft.com/office/officeart/2005/8/layout/chevron2"/>
    <dgm:cxn modelId="{424E6E71-09E6-4893-89C6-6083D86DE776}" type="presOf" srcId="{1C44349B-85F7-4C2D-A86B-8E67BAF5499B}" destId="{FA210960-96AB-4D13-99E3-9E558617CE68}" srcOrd="0" destOrd="0" presId="urn:microsoft.com/office/officeart/2005/8/layout/chevron2"/>
    <dgm:cxn modelId="{4795DB6C-1839-407D-84A8-60FB3C3DB0E7}" srcId="{C21906F8-8DCF-4C1C-82B6-936A0BBFE3C1}" destId="{DC32C8F2-F3B7-4D59-A30A-4F0E42AC7868}" srcOrd="6" destOrd="0" parTransId="{B711D034-1F87-4AD6-99CA-DDB764971517}" sibTransId="{0C6E5BA3-432A-43FB-BC2B-424E78669D74}"/>
    <dgm:cxn modelId="{19B76244-E770-4C75-A4A9-36327CC997B3}" type="presOf" srcId="{1E91BDCD-A045-4952-B616-227C34204B40}" destId="{473FD93F-426F-432C-BAF7-21E72AD68765}" srcOrd="0" destOrd="0" presId="urn:microsoft.com/office/officeart/2005/8/layout/chevron2"/>
    <dgm:cxn modelId="{04347551-A16C-4B0C-B893-1CE2D20DBC52}" type="presOf" srcId="{C21906F8-8DCF-4C1C-82B6-936A0BBFE3C1}" destId="{318AD550-9704-4DC5-AD4C-473F97B7B059}" srcOrd="0" destOrd="0" presId="urn:microsoft.com/office/officeart/2005/8/layout/chevron2"/>
    <dgm:cxn modelId="{9D389B8D-AD36-4664-83DF-AA058CDE69E4}" srcId="{1E91BDCD-A045-4952-B616-227C34204B40}" destId="{B18839D6-DD0B-4958-A6D5-C740FF645E60}" srcOrd="0" destOrd="0" parTransId="{1814CF6D-67E1-4817-A3B2-7C9B23E4D1A6}" sibTransId="{13DB6C93-044A-4758-AC89-56CE871DF790}"/>
    <dgm:cxn modelId="{9F2D7FCC-7078-43D3-AB36-EF3C6CE53DA2}" srcId="{C21906F8-8DCF-4C1C-82B6-936A0BBFE3C1}" destId="{1C44349B-85F7-4C2D-A86B-8E67BAF5499B}" srcOrd="1" destOrd="0" parTransId="{1CB2BD19-CBC7-441A-BE83-4EB2EF728ACC}" sibTransId="{5B0D4ACD-F1EE-4370-A4A2-DFF4C7E0FE4B}"/>
    <dgm:cxn modelId="{D118E28C-DE12-4C65-AEE9-1CB950E36296}" srcId="{C21906F8-8DCF-4C1C-82B6-936A0BBFE3C1}" destId="{1E91BDCD-A045-4952-B616-227C34204B40}" srcOrd="3" destOrd="0" parTransId="{FD451F7D-8E6B-4988-84AA-3707EB2B08D2}" sibTransId="{5B72AD82-25B0-4952-A5ED-C1023D6FC51E}"/>
    <dgm:cxn modelId="{17D6E975-6A03-4AD7-BDE3-C9861FAF3BCB}" srcId="{DC32C8F2-F3B7-4D59-A30A-4F0E42AC7868}" destId="{4DDFB9E6-777B-4C4F-A147-BED9D7D7102B}" srcOrd="0" destOrd="0" parTransId="{C21AB8B5-8A60-4B0F-80C2-20CAE4DBA4E1}" sibTransId="{15407278-AB8F-4D09-9C5F-DBD80FCA366F}"/>
    <dgm:cxn modelId="{2470C50C-5B4C-440C-84BB-DDBEB0FD7880}" type="presOf" srcId="{9D3E7603-5282-4809-AA9C-A0944AD99760}" destId="{C3BA2A4E-8A30-4395-857E-8FC6EE8B9BC0}" srcOrd="0" destOrd="0" presId="urn:microsoft.com/office/officeart/2005/8/layout/chevron2"/>
    <dgm:cxn modelId="{3AFE7533-B260-4D80-8AA4-5378C337FE82}" srcId="{892801E8-15B2-4966-A836-0B49B344DFAE}" destId="{81547136-CA41-4EA7-B271-D255C0BE593F}" srcOrd="0" destOrd="0" parTransId="{1BC89FF8-0434-45E6-8314-2EF6B55F2192}" sibTransId="{49DD579B-0066-4D56-BF5F-F4CB7FC4B0E2}"/>
    <dgm:cxn modelId="{D8898922-C126-4F50-995F-7B3AA2379896}" type="presOf" srcId="{E29BB3E6-C24D-4FA3-8B63-F97911F67587}" destId="{A0C36AF8-E97D-4669-A786-07DCE31C6A36}" srcOrd="0" destOrd="0" presId="urn:microsoft.com/office/officeart/2005/8/layout/chevron2"/>
    <dgm:cxn modelId="{43894D2D-2C82-4463-8A90-1B1B7D5CEE4F}" srcId="{C21906F8-8DCF-4C1C-82B6-936A0BBFE3C1}" destId="{BA0B98E1-3799-4C4C-A99A-DBCCA8603E9B}" srcOrd="2" destOrd="0" parTransId="{D6B56758-A4BF-43E6-A798-F5177D3F83EB}" sibTransId="{A0DA7D51-4C2F-4718-86A8-34E21D611532}"/>
    <dgm:cxn modelId="{C4E9586F-F71E-4FE4-B942-8ADC88BC444B}" srcId="{1C44349B-85F7-4C2D-A86B-8E67BAF5499B}" destId="{E29BB3E6-C24D-4FA3-8B63-F97911F67587}" srcOrd="0" destOrd="0" parTransId="{E25B937D-16DB-4D77-A8E0-762F600CE571}" sibTransId="{E825A768-8AD8-4E8B-985A-372183EFDAFA}"/>
    <dgm:cxn modelId="{352EB736-3BD5-4587-8169-B94619928023}" type="presOf" srcId="{BA0B98E1-3799-4C4C-A99A-DBCCA8603E9B}" destId="{9F737D13-6CD4-4BDB-9D01-7BB35ACB0B99}" srcOrd="0" destOrd="0" presId="urn:microsoft.com/office/officeart/2005/8/layout/chevron2"/>
    <dgm:cxn modelId="{73659255-3809-4ECC-8969-4138323D59F2}" srcId="{C21906F8-8DCF-4C1C-82B6-936A0BBFE3C1}" destId="{C88CE147-C71A-402B-9C44-3321577C547B}" srcOrd="4" destOrd="0" parTransId="{E2EC3AE4-6EB8-4346-B103-9C02896D582D}" sibTransId="{D3F5F84B-218E-44DF-87D7-7C571519DA52}"/>
    <dgm:cxn modelId="{99FA5D46-F3ED-48DC-9AD8-123BE2CC7F07}" type="presOf" srcId="{DC32C8F2-F3B7-4D59-A30A-4F0E42AC7868}" destId="{D8CA4DE2-A638-42E7-9C00-CCE92191F0BC}" srcOrd="0" destOrd="0" presId="urn:microsoft.com/office/officeart/2005/8/layout/chevron2"/>
    <dgm:cxn modelId="{9B5B1E57-C76C-4011-B87F-E4681ADA3A81}" srcId="{C21906F8-8DCF-4C1C-82B6-936A0BBFE3C1}" destId="{9D3E7603-5282-4809-AA9C-A0944AD99760}" srcOrd="5" destOrd="0" parTransId="{30D71E0A-0171-4B02-ABEB-4090C7BDE7C9}" sibTransId="{6C15B29B-BAB9-48A5-9A19-0DEF639DA1CF}"/>
    <dgm:cxn modelId="{4B25D621-81D7-49EB-9301-338BB62E2C75}" type="presOf" srcId="{4DDFB9E6-777B-4C4F-A147-BED9D7D7102B}" destId="{E90821E4-5E86-46AD-8ECE-4FF85441D774}" srcOrd="0" destOrd="0" presId="urn:microsoft.com/office/officeart/2005/8/layout/chevron2"/>
    <dgm:cxn modelId="{18D53558-EC50-4151-BC64-28D3C92BDF95}" type="presOf" srcId="{FFCAF793-40B6-4017-90AA-E634839942C4}" destId="{33BA9AFE-7B9C-4B5C-AC4C-FE254B5DA380}" srcOrd="0" destOrd="0" presId="urn:microsoft.com/office/officeart/2005/8/layout/chevron2"/>
    <dgm:cxn modelId="{3BFBAEF7-CAF5-47AF-A9E1-E2F4F2203781}" type="presParOf" srcId="{318AD550-9704-4DC5-AD4C-473F97B7B059}" destId="{86728ED5-F0BB-43B3-BAB1-D8CE63552C2F}" srcOrd="0" destOrd="0" presId="urn:microsoft.com/office/officeart/2005/8/layout/chevron2"/>
    <dgm:cxn modelId="{09872A50-8D67-43B7-98C2-DFB87DA4D502}" type="presParOf" srcId="{86728ED5-F0BB-43B3-BAB1-D8CE63552C2F}" destId="{E4795E3C-EEBE-4E4E-BD0D-14F495B8BCCC}" srcOrd="0" destOrd="0" presId="urn:microsoft.com/office/officeart/2005/8/layout/chevron2"/>
    <dgm:cxn modelId="{C555DFA1-DD71-40E4-BB0F-0F7F1112BC7C}" type="presParOf" srcId="{86728ED5-F0BB-43B3-BAB1-D8CE63552C2F}" destId="{F6B3574D-81E7-4D6A-BAD5-26DC59176015}" srcOrd="1" destOrd="0" presId="urn:microsoft.com/office/officeart/2005/8/layout/chevron2"/>
    <dgm:cxn modelId="{4E27266F-082F-4151-BA70-37FB039206D8}" type="presParOf" srcId="{318AD550-9704-4DC5-AD4C-473F97B7B059}" destId="{EEFB3C96-BF97-4905-B67D-E5C87543918F}" srcOrd="1" destOrd="0" presId="urn:microsoft.com/office/officeart/2005/8/layout/chevron2"/>
    <dgm:cxn modelId="{4A3F4392-4D18-4279-9D51-E761F625E618}" type="presParOf" srcId="{318AD550-9704-4DC5-AD4C-473F97B7B059}" destId="{3EFA43F2-DDAE-450F-8F9C-7BF9695A6B52}" srcOrd="2" destOrd="0" presId="urn:microsoft.com/office/officeart/2005/8/layout/chevron2"/>
    <dgm:cxn modelId="{D941537F-500A-48EA-B9A7-65C6272F8BC2}" type="presParOf" srcId="{3EFA43F2-DDAE-450F-8F9C-7BF9695A6B52}" destId="{FA210960-96AB-4D13-99E3-9E558617CE68}" srcOrd="0" destOrd="0" presId="urn:microsoft.com/office/officeart/2005/8/layout/chevron2"/>
    <dgm:cxn modelId="{A7BD3104-BA40-455C-BEB8-46FD79317358}" type="presParOf" srcId="{3EFA43F2-DDAE-450F-8F9C-7BF9695A6B52}" destId="{A0C36AF8-E97D-4669-A786-07DCE31C6A36}" srcOrd="1" destOrd="0" presId="urn:microsoft.com/office/officeart/2005/8/layout/chevron2"/>
    <dgm:cxn modelId="{1019DCA5-C790-41EC-B6FE-0CE67C8C7C9B}" type="presParOf" srcId="{318AD550-9704-4DC5-AD4C-473F97B7B059}" destId="{D1A0A189-5A17-4077-B020-6753B2A8AA0F}" srcOrd="3" destOrd="0" presId="urn:microsoft.com/office/officeart/2005/8/layout/chevron2"/>
    <dgm:cxn modelId="{0CBBD9DC-3701-4A6E-B4E3-FE26A21DF70C}" type="presParOf" srcId="{318AD550-9704-4DC5-AD4C-473F97B7B059}" destId="{91725C39-6E56-482B-B692-0E37866F6D08}" srcOrd="4" destOrd="0" presId="urn:microsoft.com/office/officeart/2005/8/layout/chevron2"/>
    <dgm:cxn modelId="{F852BBFE-958C-47EC-A267-48F9C7B7C6B3}" type="presParOf" srcId="{91725C39-6E56-482B-B692-0E37866F6D08}" destId="{9F737D13-6CD4-4BDB-9D01-7BB35ACB0B99}" srcOrd="0" destOrd="0" presId="urn:microsoft.com/office/officeart/2005/8/layout/chevron2"/>
    <dgm:cxn modelId="{45E26597-78C9-4A6D-B4D5-4B8F9D37834E}" type="presParOf" srcId="{91725C39-6E56-482B-B692-0E37866F6D08}" destId="{A1C66EC9-2DFE-4BA5-A07D-3F7128DE9775}" srcOrd="1" destOrd="0" presId="urn:microsoft.com/office/officeart/2005/8/layout/chevron2"/>
    <dgm:cxn modelId="{37B0C8FE-FFFC-4351-B38A-04D0A7F3D93B}" type="presParOf" srcId="{318AD550-9704-4DC5-AD4C-473F97B7B059}" destId="{99546539-BD11-4067-A429-3A5E79E9C646}" srcOrd="5" destOrd="0" presId="urn:microsoft.com/office/officeart/2005/8/layout/chevron2"/>
    <dgm:cxn modelId="{80753678-B3B9-4B6C-9E5E-2A07163D7CB3}" type="presParOf" srcId="{318AD550-9704-4DC5-AD4C-473F97B7B059}" destId="{1F1CCCE6-70AE-455E-AAA4-DA3BB3DF6EB9}" srcOrd="6" destOrd="0" presId="urn:microsoft.com/office/officeart/2005/8/layout/chevron2"/>
    <dgm:cxn modelId="{FF1C06D4-916B-470C-B854-7F72BF25CDC9}" type="presParOf" srcId="{1F1CCCE6-70AE-455E-AAA4-DA3BB3DF6EB9}" destId="{473FD93F-426F-432C-BAF7-21E72AD68765}" srcOrd="0" destOrd="0" presId="urn:microsoft.com/office/officeart/2005/8/layout/chevron2"/>
    <dgm:cxn modelId="{DAD35E0C-7036-4333-9FBA-4BBDECDF4792}" type="presParOf" srcId="{1F1CCCE6-70AE-455E-AAA4-DA3BB3DF6EB9}" destId="{05387A10-8DF0-48F8-AD87-E928C2E8E2B6}" srcOrd="1" destOrd="0" presId="urn:microsoft.com/office/officeart/2005/8/layout/chevron2"/>
    <dgm:cxn modelId="{E99E5830-94CA-44B2-8BDE-A6EEB60DEA68}" type="presParOf" srcId="{318AD550-9704-4DC5-AD4C-473F97B7B059}" destId="{20AC6CC4-F53F-46C5-86CF-95E8BBE5E9AB}" srcOrd="7" destOrd="0" presId="urn:microsoft.com/office/officeart/2005/8/layout/chevron2"/>
    <dgm:cxn modelId="{9ED447AC-1AD4-44C7-B4DF-6D9AE64A37F1}" type="presParOf" srcId="{318AD550-9704-4DC5-AD4C-473F97B7B059}" destId="{7CEC1D05-FC99-4047-A9DF-757CC75B1605}" srcOrd="8" destOrd="0" presId="urn:microsoft.com/office/officeart/2005/8/layout/chevron2"/>
    <dgm:cxn modelId="{018655E2-389A-4709-82E3-2C47ADAAFE79}" type="presParOf" srcId="{7CEC1D05-FC99-4047-A9DF-757CC75B1605}" destId="{589797D5-7E6D-4558-8040-C1C5BDD08AA0}" srcOrd="0" destOrd="0" presId="urn:microsoft.com/office/officeart/2005/8/layout/chevron2"/>
    <dgm:cxn modelId="{E3F59AE3-5622-4E6F-BC51-4BA530078E9C}" type="presParOf" srcId="{7CEC1D05-FC99-4047-A9DF-757CC75B1605}" destId="{33BA9AFE-7B9C-4B5C-AC4C-FE254B5DA380}" srcOrd="1" destOrd="0" presId="urn:microsoft.com/office/officeart/2005/8/layout/chevron2"/>
    <dgm:cxn modelId="{9367BA57-428E-4778-B9F2-8E425FC5D95A}" type="presParOf" srcId="{318AD550-9704-4DC5-AD4C-473F97B7B059}" destId="{D0EBD770-F2E9-41A3-BAEE-DB6CDA93762F}" srcOrd="9" destOrd="0" presId="urn:microsoft.com/office/officeart/2005/8/layout/chevron2"/>
    <dgm:cxn modelId="{4C657D55-6963-448A-84B7-AB48501372C8}" type="presParOf" srcId="{318AD550-9704-4DC5-AD4C-473F97B7B059}" destId="{98E3392A-3091-4BBE-BF3D-AB10EC420895}" srcOrd="10" destOrd="0" presId="urn:microsoft.com/office/officeart/2005/8/layout/chevron2"/>
    <dgm:cxn modelId="{5D094AC9-FD56-4C3F-9B7B-7C2A5927A4EE}" type="presParOf" srcId="{98E3392A-3091-4BBE-BF3D-AB10EC420895}" destId="{C3BA2A4E-8A30-4395-857E-8FC6EE8B9BC0}" srcOrd="0" destOrd="0" presId="urn:microsoft.com/office/officeart/2005/8/layout/chevron2"/>
    <dgm:cxn modelId="{52945010-062A-451A-8AFE-0A8EB3050E39}" type="presParOf" srcId="{98E3392A-3091-4BBE-BF3D-AB10EC420895}" destId="{1B82441D-21C7-4EEA-8B09-75478C526685}" srcOrd="1" destOrd="0" presId="urn:microsoft.com/office/officeart/2005/8/layout/chevron2"/>
    <dgm:cxn modelId="{7254F11C-F5E9-4C25-84EA-156AE4E8793C}" type="presParOf" srcId="{318AD550-9704-4DC5-AD4C-473F97B7B059}" destId="{1966674F-7F7C-41DA-AA44-4BBC00E5BF50}" srcOrd="11" destOrd="0" presId="urn:microsoft.com/office/officeart/2005/8/layout/chevron2"/>
    <dgm:cxn modelId="{E09AF719-A37C-4018-B3F5-8B5E34A2C764}" type="presParOf" srcId="{318AD550-9704-4DC5-AD4C-473F97B7B059}" destId="{ECD37E99-26DC-4BCA-9A74-AB5DB29E43AB}" srcOrd="12" destOrd="0" presId="urn:microsoft.com/office/officeart/2005/8/layout/chevron2"/>
    <dgm:cxn modelId="{AC8D1D1C-2705-4CAD-AA52-A02726B0C585}" type="presParOf" srcId="{ECD37E99-26DC-4BCA-9A74-AB5DB29E43AB}" destId="{D8CA4DE2-A638-42E7-9C00-CCE92191F0BC}" srcOrd="0" destOrd="0" presId="urn:microsoft.com/office/officeart/2005/8/layout/chevron2"/>
    <dgm:cxn modelId="{1F2CDA18-BB3C-4AE0-8371-85460BCF99C5}" type="presParOf" srcId="{ECD37E99-26DC-4BCA-9A74-AB5DB29E43AB}" destId="{E90821E4-5E86-46AD-8ECE-4FF85441D77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0412A0-2641-4F3A-BE44-7238AF9219A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75F117F-57EF-480D-BEC7-BB04EF086CA8}">
      <dgm:prSet phldrT="[Texto]" custT="1"/>
      <dgm:spPr/>
      <dgm:t>
        <a:bodyPr/>
        <a:lstStyle/>
        <a:p>
          <a:r>
            <a:rPr lang="es-ES" sz="1400" dirty="0" smtClean="0"/>
            <a:t>Acuerdos a los que han llegado el claustro, los ciclos, los departamentos,… relacionados con la CCL.</a:t>
          </a:r>
          <a:endParaRPr lang="es-ES" sz="1400" dirty="0"/>
        </a:p>
      </dgm:t>
    </dgm:pt>
    <dgm:pt modelId="{82B690B7-DDA6-4C4F-AE04-7870A1BD158B}" type="parTrans" cxnId="{F8F685EB-3D88-42D5-AECE-F96BF7BF13BC}">
      <dgm:prSet/>
      <dgm:spPr/>
      <dgm:t>
        <a:bodyPr/>
        <a:lstStyle/>
        <a:p>
          <a:endParaRPr lang="es-ES" sz="1400"/>
        </a:p>
      </dgm:t>
    </dgm:pt>
    <dgm:pt modelId="{CBCF91B3-0C3E-4B44-BDAA-BCD450CDC2C7}" type="sibTrans" cxnId="{F8F685EB-3D88-42D5-AECE-F96BF7BF13BC}">
      <dgm:prSet/>
      <dgm:spPr/>
      <dgm:t>
        <a:bodyPr/>
        <a:lstStyle/>
        <a:p>
          <a:endParaRPr lang="es-ES" sz="1400"/>
        </a:p>
      </dgm:t>
    </dgm:pt>
    <dgm:pt modelId="{50F4B39F-6BEE-42AC-A7D0-C06312F19F29}">
      <dgm:prSet phldrT="[Texto]" custT="1"/>
      <dgm:spPr/>
      <dgm:t>
        <a:bodyPr/>
        <a:lstStyle/>
        <a:p>
          <a:r>
            <a:rPr lang="es-ES" sz="1400" dirty="0" smtClean="0"/>
            <a:t>Pruebas oficiales de idiomas (DELF, Cambridge, Trinity, Goethe </a:t>
          </a:r>
          <a:r>
            <a:rPr lang="es-ES" sz="1400" dirty="0" err="1" smtClean="0"/>
            <a:t>Institute</a:t>
          </a:r>
          <a:r>
            <a:rPr lang="es-ES" sz="1400" dirty="0" smtClean="0"/>
            <a:t>,…). </a:t>
          </a:r>
          <a:endParaRPr lang="es-ES" sz="1400" dirty="0"/>
        </a:p>
      </dgm:t>
    </dgm:pt>
    <dgm:pt modelId="{1DD82298-4C79-45CE-8FCF-9BE22857A67F}" type="parTrans" cxnId="{9517B24F-E1FB-438D-BBC2-17014B986E07}">
      <dgm:prSet/>
      <dgm:spPr/>
      <dgm:t>
        <a:bodyPr/>
        <a:lstStyle/>
        <a:p>
          <a:endParaRPr lang="es-ES" sz="1400"/>
        </a:p>
      </dgm:t>
    </dgm:pt>
    <dgm:pt modelId="{EE57D72F-1997-4224-84F0-8598B072FF2E}" type="sibTrans" cxnId="{9517B24F-E1FB-438D-BBC2-17014B986E07}">
      <dgm:prSet/>
      <dgm:spPr/>
      <dgm:t>
        <a:bodyPr/>
        <a:lstStyle/>
        <a:p>
          <a:endParaRPr lang="es-ES" sz="1400"/>
        </a:p>
      </dgm:t>
    </dgm:pt>
    <dgm:pt modelId="{44171935-2FA6-4885-94A6-8166DD1A6806}">
      <dgm:prSet phldrT="[Texto]" custT="1"/>
      <dgm:spPr/>
      <dgm:t>
        <a:bodyPr/>
        <a:lstStyle/>
        <a:p>
          <a:r>
            <a:rPr lang="es-ES" sz="1400" dirty="0" smtClean="0"/>
            <a:t>Líneas de trabajo generales más importantes que se han desarrollado en el centro (bilingüismo, biblioteca,…). </a:t>
          </a:r>
          <a:endParaRPr lang="es-ES" sz="1400" dirty="0"/>
        </a:p>
      </dgm:t>
    </dgm:pt>
    <dgm:pt modelId="{9F8FE2FF-8619-409B-A21D-9EFE38C21B8B}" type="parTrans" cxnId="{3F5588AC-A4CE-42DD-86A5-1380E0579758}">
      <dgm:prSet/>
      <dgm:spPr/>
      <dgm:t>
        <a:bodyPr/>
        <a:lstStyle/>
        <a:p>
          <a:endParaRPr lang="es-ES" sz="1400"/>
        </a:p>
      </dgm:t>
    </dgm:pt>
    <dgm:pt modelId="{BDE0B5AF-3E2A-4973-B4FE-670924386DA1}" type="sibTrans" cxnId="{3F5588AC-A4CE-42DD-86A5-1380E0579758}">
      <dgm:prSet/>
      <dgm:spPr/>
      <dgm:t>
        <a:bodyPr/>
        <a:lstStyle/>
        <a:p>
          <a:endParaRPr lang="es-ES" sz="1400"/>
        </a:p>
      </dgm:t>
    </dgm:pt>
    <dgm:pt modelId="{F62D7A29-D4C0-4C5B-855E-B0B9749E4700}">
      <dgm:prSet phldrT="[Texto]" custT="1"/>
      <dgm:spPr/>
      <dgm:t>
        <a:bodyPr/>
        <a:lstStyle/>
        <a:p>
          <a:r>
            <a:rPr lang="es-ES" sz="1400" dirty="0" smtClean="0"/>
            <a:t>Datos sobre la CCL de evaluaciones externas al centro (Escala, Diagnóstico,…). </a:t>
          </a:r>
          <a:endParaRPr lang="es-ES" sz="1400" dirty="0"/>
        </a:p>
      </dgm:t>
    </dgm:pt>
    <dgm:pt modelId="{09FB3562-AAFD-45DD-B1AB-934DA7B6347B}" type="parTrans" cxnId="{ED59B43A-8039-4782-8F79-FCA7C82FE0E4}">
      <dgm:prSet/>
      <dgm:spPr/>
      <dgm:t>
        <a:bodyPr/>
        <a:lstStyle/>
        <a:p>
          <a:endParaRPr lang="es-ES" sz="1400"/>
        </a:p>
      </dgm:t>
    </dgm:pt>
    <dgm:pt modelId="{A94AAAE3-B085-4086-837D-20B1A96D9B20}" type="sibTrans" cxnId="{ED59B43A-8039-4782-8F79-FCA7C82FE0E4}">
      <dgm:prSet/>
      <dgm:spPr/>
      <dgm:t>
        <a:bodyPr/>
        <a:lstStyle/>
        <a:p>
          <a:endParaRPr lang="es-ES" sz="1400"/>
        </a:p>
      </dgm:t>
    </dgm:pt>
    <dgm:pt modelId="{8B8F09C7-59EC-43A2-BEA7-99D3C4D945BD}">
      <dgm:prSet custT="1"/>
      <dgm:spPr/>
      <dgm:t>
        <a:bodyPr/>
        <a:lstStyle/>
        <a:p>
          <a:r>
            <a:rPr lang="es-ES" sz="1400" smtClean="0"/>
            <a:t>Datos sobre la CCL de evaluaciones internas del centro</a:t>
          </a:r>
          <a:endParaRPr lang="es-ES" sz="1400"/>
        </a:p>
      </dgm:t>
    </dgm:pt>
    <dgm:pt modelId="{118F67E1-3086-4412-8040-67F00E7B7B7B}" type="parTrans" cxnId="{21AC6D29-8D0A-457D-8AC3-EDC94DAD6706}">
      <dgm:prSet/>
      <dgm:spPr/>
      <dgm:t>
        <a:bodyPr/>
        <a:lstStyle/>
        <a:p>
          <a:endParaRPr lang="es-ES" sz="1400"/>
        </a:p>
      </dgm:t>
    </dgm:pt>
    <dgm:pt modelId="{BAA8F94E-A257-46DB-9180-EB07A679991F}" type="sibTrans" cxnId="{21AC6D29-8D0A-457D-8AC3-EDC94DAD6706}">
      <dgm:prSet/>
      <dgm:spPr/>
      <dgm:t>
        <a:bodyPr/>
        <a:lstStyle/>
        <a:p>
          <a:endParaRPr lang="es-ES" sz="1400"/>
        </a:p>
      </dgm:t>
    </dgm:pt>
    <dgm:pt modelId="{A84C9408-4207-47B7-ADBE-5D802AE17FB0}" type="pres">
      <dgm:prSet presAssocID="{220412A0-2641-4F3A-BE44-7238AF9219A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005325F-050D-4C08-A7B6-CBB953B126D5}" type="pres">
      <dgm:prSet presAssocID="{875F117F-57EF-480D-BEC7-BB04EF086CA8}" presName="parentLin" presStyleCnt="0"/>
      <dgm:spPr/>
    </dgm:pt>
    <dgm:pt modelId="{6C4AA7C0-1DC5-49C5-A34F-E311E08F3257}" type="pres">
      <dgm:prSet presAssocID="{875F117F-57EF-480D-BEC7-BB04EF086CA8}" presName="parentLeftMargin" presStyleLbl="node1" presStyleIdx="0" presStyleCnt="5"/>
      <dgm:spPr/>
      <dgm:t>
        <a:bodyPr/>
        <a:lstStyle/>
        <a:p>
          <a:endParaRPr lang="es-ES"/>
        </a:p>
      </dgm:t>
    </dgm:pt>
    <dgm:pt modelId="{7161DF5A-ED03-4A40-90FF-9CC50F74EE9A}" type="pres">
      <dgm:prSet presAssocID="{875F117F-57EF-480D-BEC7-BB04EF086CA8}" presName="parentText" presStyleLbl="node1" presStyleIdx="0" presStyleCnt="5" custScaleX="142857" custLinFactNeighborX="-5501" custLinFactNeighborY="613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837A4F4-48DA-4F0F-B133-4FE4ABF368DF}" type="pres">
      <dgm:prSet presAssocID="{875F117F-57EF-480D-BEC7-BB04EF086CA8}" presName="negativeSpace" presStyleCnt="0"/>
      <dgm:spPr/>
    </dgm:pt>
    <dgm:pt modelId="{13602EB1-0198-4FA9-8A38-967E58B56B1E}" type="pres">
      <dgm:prSet presAssocID="{875F117F-57EF-480D-BEC7-BB04EF086CA8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EE681E-09E8-4F27-B121-7817D8B136AF}" type="pres">
      <dgm:prSet presAssocID="{CBCF91B3-0C3E-4B44-BDAA-BCD450CDC2C7}" presName="spaceBetweenRectangles" presStyleCnt="0"/>
      <dgm:spPr/>
    </dgm:pt>
    <dgm:pt modelId="{AF9BA084-0D4F-4583-ADE9-9DC5BAC9C264}" type="pres">
      <dgm:prSet presAssocID="{8B8F09C7-59EC-43A2-BEA7-99D3C4D945BD}" presName="parentLin" presStyleCnt="0"/>
      <dgm:spPr/>
    </dgm:pt>
    <dgm:pt modelId="{322F1E26-2B40-401F-B6A0-2013ABEE52CD}" type="pres">
      <dgm:prSet presAssocID="{8B8F09C7-59EC-43A2-BEA7-99D3C4D945BD}" presName="parentLeftMargin" presStyleLbl="node1" presStyleIdx="0" presStyleCnt="5"/>
      <dgm:spPr/>
      <dgm:t>
        <a:bodyPr/>
        <a:lstStyle/>
        <a:p>
          <a:endParaRPr lang="es-ES"/>
        </a:p>
      </dgm:t>
    </dgm:pt>
    <dgm:pt modelId="{7EB77343-8B97-4895-AFDE-0A480942A01C}" type="pres">
      <dgm:prSet presAssocID="{8B8F09C7-59EC-43A2-BEA7-99D3C4D945BD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0BD2E6-8397-4146-AF57-8AF7355E298C}" type="pres">
      <dgm:prSet presAssocID="{8B8F09C7-59EC-43A2-BEA7-99D3C4D945BD}" presName="negativeSpace" presStyleCnt="0"/>
      <dgm:spPr/>
    </dgm:pt>
    <dgm:pt modelId="{B2B32FEF-9DD1-43D1-8784-E654838F8722}" type="pres">
      <dgm:prSet presAssocID="{8B8F09C7-59EC-43A2-BEA7-99D3C4D945BD}" presName="childText" presStyleLbl="conFgAcc1" presStyleIdx="1" presStyleCnt="5">
        <dgm:presLayoutVars>
          <dgm:bulletEnabled val="1"/>
        </dgm:presLayoutVars>
      </dgm:prSet>
      <dgm:spPr/>
    </dgm:pt>
    <dgm:pt modelId="{C0C1E037-8F83-4F9A-B1B0-09EFB249B7BF}" type="pres">
      <dgm:prSet presAssocID="{BAA8F94E-A257-46DB-9180-EB07A679991F}" presName="spaceBetweenRectangles" presStyleCnt="0"/>
      <dgm:spPr/>
    </dgm:pt>
    <dgm:pt modelId="{18272FA5-5EF1-471A-9F01-5BE55464E339}" type="pres">
      <dgm:prSet presAssocID="{F62D7A29-D4C0-4C5B-855E-B0B9749E4700}" presName="parentLin" presStyleCnt="0"/>
      <dgm:spPr/>
    </dgm:pt>
    <dgm:pt modelId="{9FDA1D4E-F38B-435F-97CD-5A946FEB8F81}" type="pres">
      <dgm:prSet presAssocID="{F62D7A29-D4C0-4C5B-855E-B0B9749E4700}" presName="parentLeftMargin" presStyleLbl="node1" presStyleIdx="1" presStyleCnt="5"/>
      <dgm:spPr/>
      <dgm:t>
        <a:bodyPr/>
        <a:lstStyle/>
        <a:p>
          <a:endParaRPr lang="es-ES"/>
        </a:p>
      </dgm:t>
    </dgm:pt>
    <dgm:pt modelId="{3FBB87F3-319F-4BB3-A0E6-90C4D087BBEA}" type="pres">
      <dgm:prSet presAssocID="{F62D7A29-D4C0-4C5B-855E-B0B9749E4700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9B9C90E-EDB3-4A70-B8FB-739B8424CC1E}" type="pres">
      <dgm:prSet presAssocID="{F62D7A29-D4C0-4C5B-855E-B0B9749E4700}" presName="negativeSpace" presStyleCnt="0"/>
      <dgm:spPr/>
    </dgm:pt>
    <dgm:pt modelId="{22297F4A-0E86-4BBE-ACD3-44C3EFA8E3DD}" type="pres">
      <dgm:prSet presAssocID="{F62D7A29-D4C0-4C5B-855E-B0B9749E4700}" presName="childText" presStyleLbl="conFgAcc1" presStyleIdx="2" presStyleCnt="5">
        <dgm:presLayoutVars>
          <dgm:bulletEnabled val="1"/>
        </dgm:presLayoutVars>
      </dgm:prSet>
      <dgm:spPr/>
    </dgm:pt>
    <dgm:pt modelId="{1C652E51-73C6-46A2-B26B-7DCDFFE11853}" type="pres">
      <dgm:prSet presAssocID="{A94AAAE3-B085-4086-837D-20B1A96D9B20}" presName="spaceBetweenRectangles" presStyleCnt="0"/>
      <dgm:spPr/>
    </dgm:pt>
    <dgm:pt modelId="{D4615F35-E300-41DF-94C2-52F053752C02}" type="pres">
      <dgm:prSet presAssocID="{50F4B39F-6BEE-42AC-A7D0-C06312F19F29}" presName="parentLin" presStyleCnt="0"/>
      <dgm:spPr/>
    </dgm:pt>
    <dgm:pt modelId="{6FDD6480-1217-4322-AECC-96F47361DE10}" type="pres">
      <dgm:prSet presAssocID="{50F4B39F-6BEE-42AC-A7D0-C06312F19F29}" presName="parentLeftMargin" presStyleLbl="node1" presStyleIdx="2" presStyleCnt="5"/>
      <dgm:spPr/>
      <dgm:t>
        <a:bodyPr/>
        <a:lstStyle/>
        <a:p>
          <a:endParaRPr lang="es-ES"/>
        </a:p>
      </dgm:t>
    </dgm:pt>
    <dgm:pt modelId="{A3E330B9-7429-45E2-8602-DBCA9A35A132}" type="pres">
      <dgm:prSet presAssocID="{50F4B39F-6BEE-42AC-A7D0-C06312F19F29}" presName="parentText" presStyleLbl="node1" presStyleIdx="3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B90C555-317C-4A01-88ED-DFFF75271726}" type="pres">
      <dgm:prSet presAssocID="{50F4B39F-6BEE-42AC-A7D0-C06312F19F29}" presName="negativeSpace" presStyleCnt="0"/>
      <dgm:spPr/>
    </dgm:pt>
    <dgm:pt modelId="{95172717-77CC-4995-95BD-AB1905743321}" type="pres">
      <dgm:prSet presAssocID="{50F4B39F-6BEE-42AC-A7D0-C06312F19F29}" presName="childText" presStyleLbl="conFgAcc1" presStyleIdx="3" presStyleCnt="5">
        <dgm:presLayoutVars>
          <dgm:bulletEnabled val="1"/>
        </dgm:presLayoutVars>
      </dgm:prSet>
      <dgm:spPr/>
    </dgm:pt>
    <dgm:pt modelId="{F2F0DF65-1FE0-4FEC-BFA7-986FEFDBCEA7}" type="pres">
      <dgm:prSet presAssocID="{EE57D72F-1997-4224-84F0-8598B072FF2E}" presName="spaceBetweenRectangles" presStyleCnt="0"/>
      <dgm:spPr/>
    </dgm:pt>
    <dgm:pt modelId="{F258503B-3329-4F7A-801E-8C37EF53859F}" type="pres">
      <dgm:prSet presAssocID="{44171935-2FA6-4885-94A6-8166DD1A6806}" presName="parentLin" presStyleCnt="0"/>
      <dgm:spPr/>
    </dgm:pt>
    <dgm:pt modelId="{A03AA0ED-7F98-4E68-8DB1-B1FC71470FA9}" type="pres">
      <dgm:prSet presAssocID="{44171935-2FA6-4885-94A6-8166DD1A6806}" presName="parentLeftMargin" presStyleLbl="node1" presStyleIdx="3" presStyleCnt="5"/>
      <dgm:spPr/>
      <dgm:t>
        <a:bodyPr/>
        <a:lstStyle/>
        <a:p>
          <a:endParaRPr lang="es-ES"/>
        </a:p>
      </dgm:t>
    </dgm:pt>
    <dgm:pt modelId="{4207B295-49EF-4751-B758-C3D8FB855909}" type="pres">
      <dgm:prSet presAssocID="{44171935-2FA6-4885-94A6-8166DD1A6806}" presName="parentText" presStyleLbl="node1" presStyleIdx="4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EE82378-1D24-461C-A54E-A886A6F95DC3}" type="pres">
      <dgm:prSet presAssocID="{44171935-2FA6-4885-94A6-8166DD1A6806}" presName="negativeSpace" presStyleCnt="0"/>
      <dgm:spPr/>
    </dgm:pt>
    <dgm:pt modelId="{999DE919-98AA-4EE5-9754-2EA74AE41D04}" type="pres">
      <dgm:prSet presAssocID="{44171935-2FA6-4885-94A6-8166DD1A6806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9685DB1-11B0-48DB-88A5-1CA8164AC4C2}" type="presOf" srcId="{50F4B39F-6BEE-42AC-A7D0-C06312F19F29}" destId="{6FDD6480-1217-4322-AECC-96F47361DE10}" srcOrd="0" destOrd="0" presId="urn:microsoft.com/office/officeart/2005/8/layout/list1"/>
    <dgm:cxn modelId="{364C69E1-C892-4FD0-841E-19D264AA0B3F}" type="presOf" srcId="{8B8F09C7-59EC-43A2-BEA7-99D3C4D945BD}" destId="{322F1E26-2B40-401F-B6A0-2013ABEE52CD}" srcOrd="0" destOrd="0" presId="urn:microsoft.com/office/officeart/2005/8/layout/list1"/>
    <dgm:cxn modelId="{ED59B43A-8039-4782-8F79-FCA7C82FE0E4}" srcId="{220412A0-2641-4F3A-BE44-7238AF9219A7}" destId="{F62D7A29-D4C0-4C5B-855E-B0B9749E4700}" srcOrd="2" destOrd="0" parTransId="{09FB3562-AAFD-45DD-B1AB-934DA7B6347B}" sibTransId="{A94AAAE3-B085-4086-837D-20B1A96D9B20}"/>
    <dgm:cxn modelId="{FA004D26-F176-484D-B26C-CEBC7E066CF7}" type="presOf" srcId="{875F117F-57EF-480D-BEC7-BB04EF086CA8}" destId="{6C4AA7C0-1DC5-49C5-A34F-E311E08F3257}" srcOrd="0" destOrd="0" presId="urn:microsoft.com/office/officeart/2005/8/layout/list1"/>
    <dgm:cxn modelId="{5F5E76AA-EA64-43BC-83DF-AE669E6ACAD4}" type="presOf" srcId="{875F117F-57EF-480D-BEC7-BB04EF086CA8}" destId="{7161DF5A-ED03-4A40-90FF-9CC50F74EE9A}" srcOrd="1" destOrd="0" presId="urn:microsoft.com/office/officeart/2005/8/layout/list1"/>
    <dgm:cxn modelId="{EFAC7786-DD25-403F-B14D-2E341D77AC20}" type="presOf" srcId="{44171935-2FA6-4885-94A6-8166DD1A6806}" destId="{4207B295-49EF-4751-B758-C3D8FB855909}" srcOrd="1" destOrd="0" presId="urn:microsoft.com/office/officeart/2005/8/layout/list1"/>
    <dgm:cxn modelId="{C4C8B20C-A244-443A-81B8-961126064D32}" type="presOf" srcId="{50F4B39F-6BEE-42AC-A7D0-C06312F19F29}" destId="{A3E330B9-7429-45E2-8602-DBCA9A35A132}" srcOrd="1" destOrd="0" presId="urn:microsoft.com/office/officeart/2005/8/layout/list1"/>
    <dgm:cxn modelId="{9517B24F-E1FB-438D-BBC2-17014B986E07}" srcId="{220412A0-2641-4F3A-BE44-7238AF9219A7}" destId="{50F4B39F-6BEE-42AC-A7D0-C06312F19F29}" srcOrd="3" destOrd="0" parTransId="{1DD82298-4C79-45CE-8FCF-9BE22857A67F}" sibTransId="{EE57D72F-1997-4224-84F0-8598B072FF2E}"/>
    <dgm:cxn modelId="{21AC6D29-8D0A-457D-8AC3-EDC94DAD6706}" srcId="{220412A0-2641-4F3A-BE44-7238AF9219A7}" destId="{8B8F09C7-59EC-43A2-BEA7-99D3C4D945BD}" srcOrd="1" destOrd="0" parTransId="{118F67E1-3086-4412-8040-67F00E7B7B7B}" sibTransId="{BAA8F94E-A257-46DB-9180-EB07A679991F}"/>
    <dgm:cxn modelId="{F8F685EB-3D88-42D5-AECE-F96BF7BF13BC}" srcId="{220412A0-2641-4F3A-BE44-7238AF9219A7}" destId="{875F117F-57EF-480D-BEC7-BB04EF086CA8}" srcOrd="0" destOrd="0" parTransId="{82B690B7-DDA6-4C4F-AE04-7870A1BD158B}" sibTransId="{CBCF91B3-0C3E-4B44-BDAA-BCD450CDC2C7}"/>
    <dgm:cxn modelId="{3F5588AC-A4CE-42DD-86A5-1380E0579758}" srcId="{220412A0-2641-4F3A-BE44-7238AF9219A7}" destId="{44171935-2FA6-4885-94A6-8166DD1A6806}" srcOrd="4" destOrd="0" parTransId="{9F8FE2FF-8619-409B-A21D-9EFE38C21B8B}" sibTransId="{BDE0B5AF-3E2A-4973-B4FE-670924386DA1}"/>
    <dgm:cxn modelId="{19B2112F-C871-4036-A170-6CD96B2C56E6}" type="presOf" srcId="{F62D7A29-D4C0-4C5B-855E-B0B9749E4700}" destId="{9FDA1D4E-F38B-435F-97CD-5A946FEB8F81}" srcOrd="0" destOrd="0" presId="urn:microsoft.com/office/officeart/2005/8/layout/list1"/>
    <dgm:cxn modelId="{E71A14D5-4E37-4155-817D-FA436FDDF8DC}" type="presOf" srcId="{44171935-2FA6-4885-94A6-8166DD1A6806}" destId="{A03AA0ED-7F98-4E68-8DB1-B1FC71470FA9}" srcOrd="0" destOrd="0" presId="urn:microsoft.com/office/officeart/2005/8/layout/list1"/>
    <dgm:cxn modelId="{29C19D55-25CC-4867-96AD-CA501A7CD305}" type="presOf" srcId="{F62D7A29-D4C0-4C5B-855E-B0B9749E4700}" destId="{3FBB87F3-319F-4BB3-A0E6-90C4D087BBEA}" srcOrd="1" destOrd="0" presId="urn:microsoft.com/office/officeart/2005/8/layout/list1"/>
    <dgm:cxn modelId="{401010EA-8677-4D0C-BF54-D00450207B55}" type="presOf" srcId="{220412A0-2641-4F3A-BE44-7238AF9219A7}" destId="{A84C9408-4207-47B7-ADBE-5D802AE17FB0}" srcOrd="0" destOrd="0" presId="urn:microsoft.com/office/officeart/2005/8/layout/list1"/>
    <dgm:cxn modelId="{50658919-D8F6-496D-B822-6F8C5FE1FB56}" type="presOf" srcId="{8B8F09C7-59EC-43A2-BEA7-99D3C4D945BD}" destId="{7EB77343-8B97-4895-AFDE-0A480942A01C}" srcOrd="1" destOrd="0" presId="urn:microsoft.com/office/officeart/2005/8/layout/list1"/>
    <dgm:cxn modelId="{9088B126-571E-4F6E-B08E-ACA3453443FD}" type="presParOf" srcId="{A84C9408-4207-47B7-ADBE-5D802AE17FB0}" destId="{3005325F-050D-4C08-A7B6-CBB953B126D5}" srcOrd="0" destOrd="0" presId="urn:microsoft.com/office/officeart/2005/8/layout/list1"/>
    <dgm:cxn modelId="{147E6A7E-CDE3-44F4-A22F-583EAE998C8C}" type="presParOf" srcId="{3005325F-050D-4C08-A7B6-CBB953B126D5}" destId="{6C4AA7C0-1DC5-49C5-A34F-E311E08F3257}" srcOrd="0" destOrd="0" presId="urn:microsoft.com/office/officeart/2005/8/layout/list1"/>
    <dgm:cxn modelId="{5B9A23D3-CC55-41A8-9F97-5F2F224F8D96}" type="presParOf" srcId="{3005325F-050D-4C08-A7B6-CBB953B126D5}" destId="{7161DF5A-ED03-4A40-90FF-9CC50F74EE9A}" srcOrd="1" destOrd="0" presId="urn:microsoft.com/office/officeart/2005/8/layout/list1"/>
    <dgm:cxn modelId="{EF2674E3-2F39-4B56-8C8E-4F119DDEB3B8}" type="presParOf" srcId="{A84C9408-4207-47B7-ADBE-5D802AE17FB0}" destId="{7837A4F4-48DA-4F0F-B133-4FE4ABF368DF}" srcOrd="1" destOrd="0" presId="urn:microsoft.com/office/officeart/2005/8/layout/list1"/>
    <dgm:cxn modelId="{DCBA5BB5-E058-49B6-A42C-6F2C3EB1A246}" type="presParOf" srcId="{A84C9408-4207-47B7-ADBE-5D802AE17FB0}" destId="{13602EB1-0198-4FA9-8A38-967E58B56B1E}" srcOrd="2" destOrd="0" presId="urn:microsoft.com/office/officeart/2005/8/layout/list1"/>
    <dgm:cxn modelId="{A4FEACC8-5AC4-4530-BE97-3C103A5B87E5}" type="presParOf" srcId="{A84C9408-4207-47B7-ADBE-5D802AE17FB0}" destId="{FDEE681E-09E8-4F27-B121-7817D8B136AF}" srcOrd="3" destOrd="0" presId="urn:microsoft.com/office/officeart/2005/8/layout/list1"/>
    <dgm:cxn modelId="{505885C2-4E7B-45C8-81BB-78D571D6328E}" type="presParOf" srcId="{A84C9408-4207-47B7-ADBE-5D802AE17FB0}" destId="{AF9BA084-0D4F-4583-ADE9-9DC5BAC9C264}" srcOrd="4" destOrd="0" presId="urn:microsoft.com/office/officeart/2005/8/layout/list1"/>
    <dgm:cxn modelId="{20B6A41E-0716-48C0-95AE-751A9334A690}" type="presParOf" srcId="{AF9BA084-0D4F-4583-ADE9-9DC5BAC9C264}" destId="{322F1E26-2B40-401F-B6A0-2013ABEE52CD}" srcOrd="0" destOrd="0" presId="urn:microsoft.com/office/officeart/2005/8/layout/list1"/>
    <dgm:cxn modelId="{0D36F1F7-A611-41E1-BA3B-74DA43FB2C13}" type="presParOf" srcId="{AF9BA084-0D4F-4583-ADE9-9DC5BAC9C264}" destId="{7EB77343-8B97-4895-AFDE-0A480942A01C}" srcOrd="1" destOrd="0" presId="urn:microsoft.com/office/officeart/2005/8/layout/list1"/>
    <dgm:cxn modelId="{417292AF-AB23-44D6-972A-88DC1790CA1E}" type="presParOf" srcId="{A84C9408-4207-47B7-ADBE-5D802AE17FB0}" destId="{6B0BD2E6-8397-4146-AF57-8AF7355E298C}" srcOrd="5" destOrd="0" presId="urn:microsoft.com/office/officeart/2005/8/layout/list1"/>
    <dgm:cxn modelId="{84980324-D5EF-4981-92A7-CCB90F4BFCCF}" type="presParOf" srcId="{A84C9408-4207-47B7-ADBE-5D802AE17FB0}" destId="{B2B32FEF-9DD1-43D1-8784-E654838F8722}" srcOrd="6" destOrd="0" presId="urn:microsoft.com/office/officeart/2005/8/layout/list1"/>
    <dgm:cxn modelId="{D7DBAB5C-F6A9-4503-A885-3566FB47E946}" type="presParOf" srcId="{A84C9408-4207-47B7-ADBE-5D802AE17FB0}" destId="{C0C1E037-8F83-4F9A-B1B0-09EFB249B7BF}" srcOrd="7" destOrd="0" presId="urn:microsoft.com/office/officeart/2005/8/layout/list1"/>
    <dgm:cxn modelId="{5F48AC21-CD03-4302-BFB3-1CF0335D2AD0}" type="presParOf" srcId="{A84C9408-4207-47B7-ADBE-5D802AE17FB0}" destId="{18272FA5-5EF1-471A-9F01-5BE55464E339}" srcOrd="8" destOrd="0" presId="urn:microsoft.com/office/officeart/2005/8/layout/list1"/>
    <dgm:cxn modelId="{82911E7D-EC55-4DFE-9920-B0B1C2076FA6}" type="presParOf" srcId="{18272FA5-5EF1-471A-9F01-5BE55464E339}" destId="{9FDA1D4E-F38B-435F-97CD-5A946FEB8F81}" srcOrd="0" destOrd="0" presId="urn:microsoft.com/office/officeart/2005/8/layout/list1"/>
    <dgm:cxn modelId="{A05AE24C-414A-40AE-B3D4-FB88697A443D}" type="presParOf" srcId="{18272FA5-5EF1-471A-9F01-5BE55464E339}" destId="{3FBB87F3-319F-4BB3-A0E6-90C4D087BBEA}" srcOrd="1" destOrd="0" presId="urn:microsoft.com/office/officeart/2005/8/layout/list1"/>
    <dgm:cxn modelId="{1D6467E3-97C4-4F12-BF8F-CD3168D876DF}" type="presParOf" srcId="{A84C9408-4207-47B7-ADBE-5D802AE17FB0}" destId="{69B9C90E-EDB3-4A70-B8FB-739B8424CC1E}" srcOrd="9" destOrd="0" presId="urn:microsoft.com/office/officeart/2005/8/layout/list1"/>
    <dgm:cxn modelId="{00059F70-FA14-4E82-ADE3-0DAA56345063}" type="presParOf" srcId="{A84C9408-4207-47B7-ADBE-5D802AE17FB0}" destId="{22297F4A-0E86-4BBE-ACD3-44C3EFA8E3DD}" srcOrd="10" destOrd="0" presId="urn:microsoft.com/office/officeart/2005/8/layout/list1"/>
    <dgm:cxn modelId="{255A07E1-E3A7-42C2-9291-B4FFC10F285D}" type="presParOf" srcId="{A84C9408-4207-47B7-ADBE-5D802AE17FB0}" destId="{1C652E51-73C6-46A2-B26B-7DCDFFE11853}" srcOrd="11" destOrd="0" presId="urn:microsoft.com/office/officeart/2005/8/layout/list1"/>
    <dgm:cxn modelId="{2206AD4B-E0C2-4F5B-96E0-7D8266BA74DE}" type="presParOf" srcId="{A84C9408-4207-47B7-ADBE-5D802AE17FB0}" destId="{D4615F35-E300-41DF-94C2-52F053752C02}" srcOrd="12" destOrd="0" presId="urn:microsoft.com/office/officeart/2005/8/layout/list1"/>
    <dgm:cxn modelId="{38955994-F35F-4107-B903-10BAD10D781C}" type="presParOf" srcId="{D4615F35-E300-41DF-94C2-52F053752C02}" destId="{6FDD6480-1217-4322-AECC-96F47361DE10}" srcOrd="0" destOrd="0" presId="urn:microsoft.com/office/officeart/2005/8/layout/list1"/>
    <dgm:cxn modelId="{49DA9597-8EDA-4863-81AC-C45BB19E5C81}" type="presParOf" srcId="{D4615F35-E300-41DF-94C2-52F053752C02}" destId="{A3E330B9-7429-45E2-8602-DBCA9A35A132}" srcOrd="1" destOrd="0" presId="urn:microsoft.com/office/officeart/2005/8/layout/list1"/>
    <dgm:cxn modelId="{D324724F-2F7E-4590-8F78-3D9BB922A6D0}" type="presParOf" srcId="{A84C9408-4207-47B7-ADBE-5D802AE17FB0}" destId="{AB90C555-317C-4A01-88ED-DFFF75271726}" srcOrd="13" destOrd="0" presId="urn:microsoft.com/office/officeart/2005/8/layout/list1"/>
    <dgm:cxn modelId="{EA8C5E92-AD52-4C91-AA60-93EFD7878072}" type="presParOf" srcId="{A84C9408-4207-47B7-ADBE-5D802AE17FB0}" destId="{95172717-77CC-4995-95BD-AB1905743321}" srcOrd="14" destOrd="0" presId="urn:microsoft.com/office/officeart/2005/8/layout/list1"/>
    <dgm:cxn modelId="{9B381D82-96D4-4DE6-BAC1-8AE1E5A6784F}" type="presParOf" srcId="{A84C9408-4207-47B7-ADBE-5D802AE17FB0}" destId="{F2F0DF65-1FE0-4FEC-BFA7-986FEFDBCEA7}" srcOrd="15" destOrd="0" presId="urn:microsoft.com/office/officeart/2005/8/layout/list1"/>
    <dgm:cxn modelId="{3BC8E383-E7A0-4197-996A-E4323915CF18}" type="presParOf" srcId="{A84C9408-4207-47B7-ADBE-5D802AE17FB0}" destId="{F258503B-3329-4F7A-801E-8C37EF53859F}" srcOrd="16" destOrd="0" presId="urn:microsoft.com/office/officeart/2005/8/layout/list1"/>
    <dgm:cxn modelId="{B012FC3F-F64F-4A08-BD4D-FC8DCCB86DFF}" type="presParOf" srcId="{F258503B-3329-4F7A-801E-8C37EF53859F}" destId="{A03AA0ED-7F98-4E68-8DB1-B1FC71470FA9}" srcOrd="0" destOrd="0" presId="urn:microsoft.com/office/officeart/2005/8/layout/list1"/>
    <dgm:cxn modelId="{D80FF4B7-A69F-47E7-A71E-C542565F7096}" type="presParOf" srcId="{F258503B-3329-4F7A-801E-8C37EF53859F}" destId="{4207B295-49EF-4751-B758-C3D8FB855909}" srcOrd="1" destOrd="0" presId="urn:microsoft.com/office/officeart/2005/8/layout/list1"/>
    <dgm:cxn modelId="{45E81FC6-F24D-41E1-9856-16CD791A01D3}" type="presParOf" srcId="{A84C9408-4207-47B7-ADBE-5D802AE17FB0}" destId="{5EE82378-1D24-461C-A54E-A886A6F95DC3}" srcOrd="17" destOrd="0" presId="urn:microsoft.com/office/officeart/2005/8/layout/list1"/>
    <dgm:cxn modelId="{E83F887C-D4C6-44A5-9A38-2861B9E70C0B}" type="presParOf" srcId="{A84C9408-4207-47B7-ADBE-5D802AE17FB0}" destId="{999DE919-98AA-4EE5-9754-2EA74AE41D04}" srcOrd="18" destOrd="0" presId="urn:microsoft.com/office/officeart/2005/8/layout/list1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5D33717-1DC1-490D-9CF1-CB03DFF81AE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EF58AC4-0824-4B18-AEA7-6513DEC74F04}">
      <dgm:prSet phldrT="[Texto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u="sng" dirty="0" smtClean="0">
              <a:solidFill>
                <a:schemeClr val="tx1"/>
              </a:solidFill>
            </a:rPr>
            <a:t>Actuación 1</a:t>
          </a:r>
          <a:r>
            <a:rPr lang="es-ES" sz="1800" dirty="0" smtClean="0">
              <a:solidFill>
                <a:schemeClr val="tx1"/>
              </a:solidFill>
            </a:rPr>
            <a:t>: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800" dirty="0" smtClean="0">
              <a:solidFill>
                <a:schemeClr val="tx1"/>
              </a:solidFill>
            </a:rPr>
            <a:t>El profesorado participa en una actividad formativa sobre estrategias de enseñanza y aprendizaje de la expresión oral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dirty="0">
            <a:solidFill>
              <a:schemeClr val="tx1"/>
            </a:solidFill>
          </a:endParaRPr>
        </a:p>
      </dgm:t>
    </dgm:pt>
    <dgm:pt modelId="{E140D7D5-0046-4D80-8A89-A9886727F8B2}" type="parTrans" cxnId="{D1E7766F-05D2-4830-86FE-306591628FFD}">
      <dgm:prSet/>
      <dgm:spPr/>
      <dgm:t>
        <a:bodyPr/>
        <a:lstStyle/>
        <a:p>
          <a:endParaRPr lang="es-ES" sz="1800"/>
        </a:p>
      </dgm:t>
    </dgm:pt>
    <dgm:pt modelId="{570D44D0-7CA5-49ED-A236-63ED321882B5}" type="sibTrans" cxnId="{D1E7766F-05D2-4830-86FE-306591628FFD}">
      <dgm:prSet custT="1"/>
      <dgm:spPr>
        <a:solidFill>
          <a:schemeClr val="tx2">
            <a:lumMod val="75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ES" sz="1800"/>
        </a:p>
      </dgm:t>
    </dgm:pt>
    <dgm:pt modelId="{7B25C700-A47E-42C6-995A-77F73FCF63A0}">
      <dgm:prSet phldrT="[Texto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s-ES" sz="1800" u="sng" dirty="0" smtClean="0">
              <a:solidFill>
                <a:schemeClr val="tx1"/>
              </a:solidFill>
            </a:rPr>
            <a:t>Actuación 2</a:t>
          </a:r>
          <a:r>
            <a:rPr lang="es-ES" sz="1800" dirty="0" smtClean="0">
              <a:solidFill>
                <a:schemeClr val="tx1"/>
              </a:solidFill>
            </a:rPr>
            <a:t>: </a:t>
          </a:r>
          <a:endParaRPr lang="es-ES" sz="1800" dirty="0" smtClean="0">
            <a:solidFill>
              <a:schemeClr val="tx1"/>
            </a:solidFill>
          </a:endParaRPr>
        </a:p>
        <a:p>
          <a:r>
            <a:rPr lang="es-ES" sz="1800" dirty="0" smtClean="0">
              <a:solidFill>
                <a:schemeClr val="tx1"/>
              </a:solidFill>
            </a:rPr>
            <a:t> Incluir en todas las unidades didácticas  de todas las áreas una actividad  de expresión oral.</a:t>
          </a:r>
          <a:endParaRPr lang="es-ES" sz="1800" dirty="0" smtClean="0">
            <a:solidFill>
              <a:schemeClr val="tx1"/>
            </a:solidFill>
          </a:endParaRPr>
        </a:p>
      </dgm:t>
    </dgm:pt>
    <dgm:pt modelId="{EDB79BB1-1291-4245-A1E7-2E14395F87CD}" type="parTrans" cxnId="{9F0B76FD-FD32-4B55-A13C-35DE8A73B3AA}">
      <dgm:prSet/>
      <dgm:spPr/>
      <dgm:t>
        <a:bodyPr/>
        <a:lstStyle/>
        <a:p>
          <a:endParaRPr lang="es-ES" sz="1800"/>
        </a:p>
      </dgm:t>
    </dgm:pt>
    <dgm:pt modelId="{CDDE0927-A4C2-4F30-852F-C8A40EB01213}" type="sibTrans" cxnId="{9F0B76FD-FD32-4B55-A13C-35DE8A73B3AA}">
      <dgm:prSet custT="1"/>
      <dgm:spPr>
        <a:solidFill>
          <a:schemeClr val="tx2">
            <a:lumMod val="75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ES" sz="1800"/>
        </a:p>
      </dgm:t>
    </dgm:pt>
    <dgm:pt modelId="{B7C3CE59-6B26-43EE-BA8A-D27D368D2034}">
      <dgm:prSet phldrT="[Texto]" custT="1"/>
      <dgm:spPr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s-ES" sz="1800" u="sng" dirty="0" smtClean="0">
              <a:solidFill>
                <a:schemeClr val="tx1"/>
              </a:solidFill>
            </a:rPr>
            <a:t>Actuación 3</a:t>
          </a:r>
          <a:r>
            <a:rPr lang="es-ES" sz="1800" dirty="0" smtClean="0">
              <a:solidFill>
                <a:schemeClr val="tx1"/>
              </a:solidFill>
            </a:rPr>
            <a:t>: </a:t>
          </a:r>
        </a:p>
        <a:p>
          <a:r>
            <a:rPr lang="es-ES" sz="1800" dirty="0" smtClean="0">
              <a:solidFill>
                <a:schemeClr val="tx1"/>
              </a:solidFill>
            </a:rPr>
            <a:t>En el último trimestre se planificará un programa de    televisión  con la participación de todo el alumnado, en el que se trabajarán distintos géneros discursivos orales.</a:t>
          </a:r>
          <a:endParaRPr lang="es-ES" sz="1800" dirty="0" smtClean="0">
            <a:solidFill>
              <a:schemeClr val="tx1"/>
            </a:solidFill>
          </a:endParaRPr>
        </a:p>
      </dgm:t>
    </dgm:pt>
    <dgm:pt modelId="{17CD623F-B92A-468E-844A-E964DD3F6503}" type="parTrans" cxnId="{A3DB09BC-AD75-484A-854B-D004878F6D0E}">
      <dgm:prSet/>
      <dgm:spPr/>
      <dgm:t>
        <a:bodyPr/>
        <a:lstStyle/>
        <a:p>
          <a:endParaRPr lang="es-ES" sz="1800"/>
        </a:p>
      </dgm:t>
    </dgm:pt>
    <dgm:pt modelId="{04A83AFB-30DB-4D8E-9113-5083D788014E}" type="sibTrans" cxnId="{A3DB09BC-AD75-484A-854B-D004878F6D0E}">
      <dgm:prSet custT="1"/>
      <dgm:spPr/>
      <dgm:t>
        <a:bodyPr/>
        <a:lstStyle/>
        <a:p>
          <a:endParaRPr lang="es-ES" sz="1800"/>
        </a:p>
      </dgm:t>
    </dgm:pt>
    <dgm:pt modelId="{C7C12ADE-3D3E-4748-BF10-E50D5F3B23DF}" type="pres">
      <dgm:prSet presAssocID="{A5D33717-1DC1-490D-9CF1-CB03DFF81AE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1CBDB1A-8748-4CA1-9EE8-5A981D8F06C0}" type="pres">
      <dgm:prSet presAssocID="{A5D33717-1DC1-490D-9CF1-CB03DFF81AE6}" presName="dummyMaxCanvas" presStyleCnt="0">
        <dgm:presLayoutVars/>
      </dgm:prSet>
      <dgm:spPr/>
    </dgm:pt>
    <dgm:pt modelId="{40684D37-A29B-48BD-9AEA-6E2480A70159}" type="pres">
      <dgm:prSet presAssocID="{A5D33717-1DC1-490D-9CF1-CB03DFF81AE6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E2AEC2F-53A0-4544-B00C-710E58EE00D4}" type="pres">
      <dgm:prSet presAssocID="{A5D33717-1DC1-490D-9CF1-CB03DFF81AE6}" presName="ThreeNodes_2" presStyleLbl="node1" presStyleIdx="1" presStyleCnt="3" custScaleX="10626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4DC9263-CB00-4BA4-BA71-43E30E15B67F}" type="pres">
      <dgm:prSet presAssocID="{A5D33717-1DC1-490D-9CF1-CB03DFF81AE6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4725ED3-9541-4167-99F7-A37E311EB430}" type="pres">
      <dgm:prSet presAssocID="{A5D33717-1DC1-490D-9CF1-CB03DFF81AE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82B8BE-665C-4D53-AB22-AAEC59227E28}" type="pres">
      <dgm:prSet presAssocID="{A5D33717-1DC1-490D-9CF1-CB03DFF81AE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7AB3FC-1B77-4390-9084-7112160D7151}" type="pres">
      <dgm:prSet presAssocID="{A5D33717-1DC1-490D-9CF1-CB03DFF81AE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107F6C4-4DDB-4618-AD05-70D2B4FB26AB}" type="pres">
      <dgm:prSet presAssocID="{A5D33717-1DC1-490D-9CF1-CB03DFF81AE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BD6EF46-B0CB-4381-A252-2D13E52BE9E3}" type="pres">
      <dgm:prSet presAssocID="{A5D33717-1DC1-490D-9CF1-CB03DFF81AE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3DB09BC-AD75-484A-854B-D004878F6D0E}" srcId="{A5D33717-1DC1-490D-9CF1-CB03DFF81AE6}" destId="{B7C3CE59-6B26-43EE-BA8A-D27D368D2034}" srcOrd="2" destOrd="0" parTransId="{17CD623F-B92A-468E-844A-E964DD3F6503}" sibTransId="{04A83AFB-30DB-4D8E-9113-5083D788014E}"/>
    <dgm:cxn modelId="{7D0AA42A-8056-4359-AB32-12BA8F6E9E12}" type="presOf" srcId="{B7C3CE59-6B26-43EE-BA8A-D27D368D2034}" destId="{BBD6EF46-B0CB-4381-A252-2D13E52BE9E3}" srcOrd="1" destOrd="0" presId="urn:microsoft.com/office/officeart/2005/8/layout/vProcess5"/>
    <dgm:cxn modelId="{B2758016-9DB6-4C7C-94AE-C4CE1E145AB7}" type="presOf" srcId="{7B25C700-A47E-42C6-995A-77F73FCF63A0}" destId="{D107F6C4-4DDB-4618-AD05-70D2B4FB26AB}" srcOrd="1" destOrd="0" presId="urn:microsoft.com/office/officeart/2005/8/layout/vProcess5"/>
    <dgm:cxn modelId="{016DEE96-6E7B-43BD-9349-E49EF4E7D2F1}" type="presOf" srcId="{A5D33717-1DC1-490D-9CF1-CB03DFF81AE6}" destId="{C7C12ADE-3D3E-4748-BF10-E50D5F3B23DF}" srcOrd="0" destOrd="0" presId="urn:microsoft.com/office/officeart/2005/8/layout/vProcess5"/>
    <dgm:cxn modelId="{2D2F469E-12D4-40FD-AD5D-95D1C8F04286}" type="presOf" srcId="{7B25C700-A47E-42C6-995A-77F73FCF63A0}" destId="{6E2AEC2F-53A0-4544-B00C-710E58EE00D4}" srcOrd="0" destOrd="0" presId="urn:microsoft.com/office/officeart/2005/8/layout/vProcess5"/>
    <dgm:cxn modelId="{3DC1C558-2E59-4F8B-9C2C-BE3B92989A0F}" type="presOf" srcId="{2EF58AC4-0824-4B18-AEA7-6513DEC74F04}" destId="{377AB3FC-1B77-4390-9084-7112160D7151}" srcOrd="1" destOrd="0" presId="urn:microsoft.com/office/officeart/2005/8/layout/vProcess5"/>
    <dgm:cxn modelId="{D1E7766F-05D2-4830-86FE-306591628FFD}" srcId="{A5D33717-1DC1-490D-9CF1-CB03DFF81AE6}" destId="{2EF58AC4-0824-4B18-AEA7-6513DEC74F04}" srcOrd="0" destOrd="0" parTransId="{E140D7D5-0046-4D80-8A89-A9886727F8B2}" sibTransId="{570D44D0-7CA5-49ED-A236-63ED321882B5}"/>
    <dgm:cxn modelId="{ED099B36-BB86-420C-A00F-FB95164FE7E3}" type="presOf" srcId="{570D44D0-7CA5-49ED-A236-63ED321882B5}" destId="{04725ED3-9541-4167-99F7-A37E311EB430}" srcOrd="0" destOrd="0" presId="urn:microsoft.com/office/officeart/2005/8/layout/vProcess5"/>
    <dgm:cxn modelId="{2437D996-3A4D-4AB8-ABA7-F333361AF50A}" type="presOf" srcId="{2EF58AC4-0824-4B18-AEA7-6513DEC74F04}" destId="{40684D37-A29B-48BD-9AEA-6E2480A70159}" srcOrd="0" destOrd="0" presId="urn:microsoft.com/office/officeart/2005/8/layout/vProcess5"/>
    <dgm:cxn modelId="{3DC21D95-8C78-4254-8D3C-D0A3380C7C85}" type="presOf" srcId="{B7C3CE59-6B26-43EE-BA8A-D27D368D2034}" destId="{E4DC9263-CB00-4BA4-BA71-43E30E15B67F}" srcOrd="0" destOrd="0" presId="urn:microsoft.com/office/officeart/2005/8/layout/vProcess5"/>
    <dgm:cxn modelId="{9F0B76FD-FD32-4B55-A13C-35DE8A73B3AA}" srcId="{A5D33717-1DC1-490D-9CF1-CB03DFF81AE6}" destId="{7B25C700-A47E-42C6-995A-77F73FCF63A0}" srcOrd="1" destOrd="0" parTransId="{EDB79BB1-1291-4245-A1E7-2E14395F87CD}" sibTransId="{CDDE0927-A4C2-4F30-852F-C8A40EB01213}"/>
    <dgm:cxn modelId="{F5065B35-B6F2-46B7-B27C-1E04D156A180}" type="presOf" srcId="{CDDE0927-A4C2-4F30-852F-C8A40EB01213}" destId="{8A82B8BE-665C-4D53-AB22-AAEC59227E28}" srcOrd="0" destOrd="0" presId="urn:microsoft.com/office/officeart/2005/8/layout/vProcess5"/>
    <dgm:cxn modelId="{C2CFE05C-52F8-406A-9C56-89FA3AAEDE99}" type="presParOf" srcId="{C7C12ADE-3D3E-4748-BF10-E50D5F3B23DF}" destId="{E1CBDB1A-8748-4CA1-9EE8-5A981D8F06C0}" srcOrd="0" destOrd="0" presId="urn:microsoft.com/office/officeart/2005/8/layout/vProcess5"/>
    <dgm:cxn modelId="{E8C0BE53-0829-4355-9846-77F174AD9533}" type="presParOf" srcId="{C7C12ADE-3D3E-4748-BF10-E50D5F3B23DF}" destId="{40684D37-A29B-48BD-9AEA-6E2480A70159}" srcOrd="1" destOrd="0" presId="urn:microsoft.com/office/officeart/2005/8/layout/vProcess5"/>
    <dgm:cxn modelId="{73D2C33E-C12D-4A24-A0E0-CC012E85EE70}" type="presParOf" srcId="{C7C12ADE-3D3E-4748-BF10-E50D5F3B23DF}" destId="{6E2AEC2F-53A0-4544-B00C-710E58EE00D4}" srcOrd="2" destOrd="0" presId="urn:microsoft.com/office/officeart/2005/8/layout/vProcess5"/>
    <dgm:cxn modelId="{A8F7D24D-6E73-4FFA-8A3D-B6196DC2E307}" type="presParOf" srcId="{C7C12ADE-3D3E-4748-BF10-E50D5F3B23DF}" destId="{E4DC9263-CB00-4BA4-BA71-43E30E15B67F}" srcOrd="3" destOrd="0" presId="urn:microsoft.com/office/officeart/2005/8/layout/vProcess5"/>
    <dgm:cxn modelId="{E98E59A8-BF8C-4CDD-8AE2-30CA6A840A61}" type="presParOf" srcId="{C7C12ADE-3D3E-4748-BF10-E50D5F3B23DF}" destId="{04725ED3-9541-4167-99F7-A37E311EB430}" srcOrd="4" destOrd="0" presId="urn:microsoft.com/office/officeart/2005/8/layout/vProcess5"/>
    <dgm:cxn modelId="{049224D8-C0D8-413F-BE3F-A76AEEDBEFDD}" type="presParOf" srcId="{C7C12ADE-3D3E-4748-BF10-E50D5F3B23DF}" destId="{8A82B8BE-665C-4D53-AB22-AAEC59227E28}" srcOrd="5" destOrd="0" presId="urn:microsoft.com/office/officeart/2005/8/layout/vProcess5"/>
    <dgm:cxn modelId="{CA3CEA1A-DD6F-469C-A0D1-38E07B32F87C}" type="presParOf" srcId="{C7C12ADE-3D3E-4748-BF10-E50D5F3B23DF}" destId="{377AB3FC-1B77-4390-9084-7112160D7151}" srcOrd="6" destOrd="0" presId="urn:microsoft.com/office/officeart/2005/8/layout/vProcess5"/>
    <dgm:cxn modelId="{92DF5953-3C49-41C8-8F99-4E2F186ED167}" type="presParOf" srcId="{C7C12ADE-3D3E-4748-BF10-E50D5F3B23DF}" destId="{D107F6C4-4DDB-4618-AD05-70D2B4FB26AB}" srcOrd="7" destOrd="0" presId="urn:microsoft.com/office/officeart/2005/8/layout/vProcess5"/>
    <dgm:cxn modelId="{42E6AF86-276B-4EE8-9F91-586FD19191E2}" type="presParOf" srcId="{C7C12ADE-3D3E-4748-BF10-E50D5F3B23DF}" destId="{BBD6EF46-B0CB-4381-A252-2D13E52BE9E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5D33717-1DC1-490D-9CF1-CB03DFF81AE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EF58AC4-0824-4B18-AEA7-6513DEC74F04}">
      <dgm:prSet phldrT="[Texto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s-ES" sz="1800" u="sng" dirty="0" smtClean="0">
              <a:solidFill>
                <a:schemeClr val="tx1"/>
              </a:solidFill>
            </a:rPr>
            <a:t>Actuación 1</a:t>
          </a:r>
          <a:r>
            <a:rPr lang="es-ES" sz="1800" dirty="0" smtClean="0">
              <a:solidFill>
                <a:schemeClr val="tx1"/>
              </a:solidFill>
            </a:rPr>
            <a:t>: </a:t>
          </a:r>
        </a:p>
        <a:p>
          <a:r>
            <a:rPr lang="es-ES" sz="1800" dirty="0" smtClean="0">
              <a:solidFill>
                <a:schemeClr val="tx1"/>
              </a:solidFill>
            </a:rPr>
            <a:t>Apadrinamiento lector</a:t>
          </a:r>
          <a:endParaRPr lang="es-ES" sz="1800" dirty="0">
            <a:solidFill>
              <a:schemeClr val="tx1"/>
            </a:solidFill>
          </a:endParaRPr>
        </a:p>
      </dgm:t>
    </dgm:pt>
    <dgm:pt modelId="{E140D7D5-0046-4D80-8A89-A9886727F8B2}" type="parTrans" cxnId="{D1E7766F-05D2-4830-86FE-306591628FFD}">
      <dgm:prSet/>
      <dgm:spPr/>
      <dgm:t>
        <a:bodyPr/>
        <a:lstStyle/>
        <a:p>
          <a:endParaRPr lang="es-ES" sz="1800"/>
        </a:p>
      </dgm:t>
    </dgm:pt>
    <dgm:pt modelId="{570D44D0-7CA5-49ED-A236-63ED321882B5}" type="sibTrans" cxnId="{D1E7766F-05D2-4830-86FE-306591628FFD}">
      <dgm:prSet custT="1"/>
      <dgm:spPr>
        <a:solidFill>
          <a:schemeClr val="tx2">
            <a:lumMod val="75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ES" sz="1800"/>
        </a:p>
      </dgm:t>
    </dgm:pt>
    <dgm:pt modelId="{7B25C700-A47E-42C6-995A-77F73FCF63A0}">
      <dgm:prSet phldrT="[Texto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s-ES" sz="1800" u="sng" dirty="0" smtClean="0">
              <a:solidFill>
                <a:schemeClr val="tx1"/>
              </a:solidFill>
            </a:rPr>
            <a:t>Actuación 2</a:t>
          </a:r>
          <a:r>
            <a:rPr lang="es-ES" sz="1800" dirty="0" smtClean="0">
              <a:solidFill>
                <a:schemeClr val="tx1"/>
              </a:solidFill>
            </a:rPr>
            <a:t>:  </a:t>
          </a:r>
        </a:p>
        <a:p>
          <a:r>
            <a:rPr lang="es-ES" sz="1800" dirty="0" smtClean="0">
              <a:solidFill>
                <a:schemeClr val="tx1"/>
              </a:solidFill>
            </a:rPr>
            <a:t>Crear tertulias literarias con la participación las familias</a:t>
          </a:r>
          <a:endParaRPr lang="es-ES" sz="1800" dirty="0">
            <a:solidFill>
              <a:schemeClr val="tx1"/>
            </a:solidFill>
          </a:endParaRPr>
        </a:p>
      </dgm:t>
    </dgm:pt>
    <dgm:pt modelId="{EDB79BB1-1291-4245-A1E7-2E14395F87CD}" type="parTrans" cxnId="{9F0B76FD-FD32-4B55-A13C-35DE8A73B3AA}">
      <dgm:prSet/>
      <dgm:spPr/>
      <dgm:t>
        <a:bodyPr/>
        <a:lstStyle/>
        <a:p>
          <a:endParaRPr lang="es-ES" sz="1800"/>
        </a:p>
      </dgm:t>
    </dgm:pt>
    <dgm:pt modelId="{CDDE0927-A4C2-4F30-852F-C8A40EB01213}" type="sibTrans" cxnId="{9F0B76FD-FD32-4B55-A13C-35DE8A73B3AA}">
      <dgm:prSet custT="1"/>
      <dgm:spPr>
        <a:solidFill>
          <a:schemeClr val="tx2">
            <a:lumMod val="75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ES" sz="1800"/>
        </a:p>
      </dgm:t>
    </dgm:pt>
    <dgm:pt modelId="{B7C3CE59-6B26-43EE-BA8A-D27D368D2034}">
      <dgm:prSet phldrT="[Texto]" custT="1"/>
      <dgm:spPr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es-ES" sz="1800" u="sng" dirty="0" smtClean="0">
              <a:solidFill>
                <a:schemeClr val="tx1"/>
              </a:solidFill>
            </a:rPr>
            <a:t>Actuación 3</a:t>
          </a:r>
          <a:r>
            <a:rPr lang="es-ES" sz="1800" dirty="0" smtClean="0">
              <a:solidFill>
                <a:schemeClr val="tx1"/>
              </a:solidFill>
            </a:rPr>
            <a:t>: </a:t>
          </a:r>
        </a:p>
        <a:p>
          <a:r>
            <a:rPr lang="es-ES" sz="1800" dirty="0" smtClean="0">
              <a:solidFill>
                <a:schemeClr val="tx1"/>
              </a:solidFill>
            </a:rPr>
            <a:t>Elaboración del proyecto lector</a:t>
          </a:r>
        </a:p>
      </dgm:t>
    </dgm:pt>
    <dgm:pt modelId="{17CD623F-B92A-468E-844A-E964DD3F6503}" type="parTrans" cxnId="{A3DB09BC-AD75-484A-854B-D004878F6D0E}">
      <dgm:prSet/>
      <dgm:spPr/>
      <dgm:t>
        <a:bodyPr/>
        <a:lstStyle/>
        <a:p>
          <a:endParaRPr lang="es-ES" sz="1800"/>
        </a:p>
      </dgm:t>
    </dgm:pt>
    <dgm:pt modelId="{04A83AFB-30DB-4D8E-9113-5083D788014E}" type="sibTrans" cxnId="{A3DB09BC-AD75-484A-854B-D004878F6D0E}">
      <dgm:prSet custT="1"/>
      <dgm:spPr/>
      <dgm:t>
        <a:bodyPr/>
        <a:lstStyle/>
        <a:p>
          <a:endParaRPr lang="es-ES" sz="1800"/>
        </a:p>
      </dgm:t>
    </dgm:pt>
    <dgm:pt modelId="{C7C12ADE-3D3E-4748-BF10-E50D5F3B23DF}" type="pres">
      <dgm:prSet presAssocID="{A5D33717-1DC1-490D-9CF1-CB03DFF81AE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1CBDB1A-8748-4CA1-9EE8-5A981D8F06C0}" type="pres">
      <dgm:prSet presAssocID="{A5D33717-1DC1-490D-9CF1-CB03DFF81AE6}" presName="dummyMaxCanvas" presStyleCnt="0">
        <dgm:presLayoutVars/>
      </dgm:prSet>
      <dgm:spPr/>
    </dgm:pt>
    <dgm:pt modelId="{40684D37-A29B-48BD-9AEA-6E2480A70159}" type="pres">
      <dgm:prSet presAssocID="{A5D33717-1DC1-490D-9CF1-CB03DFF81AE6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E2AEC2F-53A0-4544-B00C-710E58EE00D4}" type="pres">
      <dgm:prSet presAssocID="{A5D33717-1DC1-490D-9CF1-CB03DFF81AE6}" presName="ThreeNodes_2" presStyleLbl="node1" presStyleIdx="1" presStyleCnt="3" custScaleX="10626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4DC9263-CB00-4BA4-BA71-43E30E15B67F}" type="pres">
      <dgm:prSet presAssocID="{A5D33717-1DC1-490D-9CF1-CB03DFF81AE6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4725ED3-9541-4167-99F7-A37E311EB430}" type="pres">
      <dgm:prSet presAssocID="{A5D33717-1DC1-490D-9CF1-CB03DFF81AE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82B8BE-665C-4D53-AB22-AAEC59227E28}" type="pres">
      <dgm:prSet presAssocID="{A5D33717-1DC1-490D-9CF1-CB03DFF81AE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7AB3FC-1B77-4390-9084-7112160D7151}" type="pres">
      <dgm:prSet presAssocID="{A5D33717-1DC1-490D-9CF1-CB03DFF81AE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107F6C4-4DDB-4618-AD05-70D2B4FB26AB}" type="pres">
      <dgm:prSet presAssocID="{A5D33717-1DC1-490D-9CF1-CB03DFF81AE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BD6EF46-B0CB-4381-A252-2D13E52BE9E3}" type="pres">
      <dgm:prSet presAssocID="{A5D33717-1DC1-490D-9CF1-CB03DFF81AE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A274C96-F198-4035-B46D-B105C8BFCBAA}" type="presOf" srcId="{CDDE0927-A4C2-4F30-852F-C8A40EB01213}" destId="{8A82B8BE-665C-4D53-AB22-AAEC59227E28}" srcOrd="0" destOrd="0" presId="urn:microsoft.com/office/officeart/2005/8/layout/vProcess5"/>
    <dgm:cxn modelId="{A3DB09BC-AD75-484A-854B-D004878F6D0E}" srcId="{A5D33717-1DC1-490D-9CF1-CB03DFF81AE6}" destId="{B7C3CE59-6B26-43EE-BA8A-D27D368D2034}" srcOrd="2" destOrd="0" parTransId="{17CD623F-B92A-468E-844A-E964DD3F6503}" sibTransId="{04A83AFB-30DB-4D8E-9113-5083D788014E}"/>
    <dgm:cxn modelId="{98211DE5-C809-4A6E-B9FA-5DE543A0F52F}" type="presOf" srcId="{7B25C700-A47E-42C6-995A-77F73FCF63A0}" destId="{6E2AEC2F-53A0-4544-B00C-710E58EE00D4}" srcOrd="0" destOrd="0" presId="urn:microsoft.com/office/officeart/2005/8/layout/vProcess5"/>
    <dgm:cxn modelId="{7242363D-9E0B-4896-AE95-64A9FDEF4C82}" type="presOf" srcId="{B7C3CE59-6B26-43EE-BA8A-D27D368D2034}" destId="{BBD6EF46-B0CB-4381-A252-2D13E52BE9E3}" srcOrd="1" destOrd="0" presId="urn:microsoft.com/office/officeart/2005/8/layout/vProcess5"/>
    <dgm:cxn modelId="{60F8B1C9-DEB2-4FA7-9186-528108248BA0}" type="presOf" srcId="{2EF58AC4-0824-4B18-AEA7-6513DEC74F04}" destId="{40684D37-A29B-48BD-9AEA-6E2480A70159}" srcOrd="0" destOrd="0" presId="urn:microsoft.com/office/officeart/2005/8/layout/vProcess5"/>
    <dgm:cxn modelId="{5559A47F-3217-478D-8AB7-56C6DB4923F7}" type="presOf" srcId="{570D44D0-7CA5-49ED-A236-63ED321882B5}" destId="{04725ED3-9541-4167-99F7-A37E311EB430}" srcOrd="0" destOrd="0" presId="urn:microsoft.com/office/officeart/2005/8/layout/vProcess5"/>
    <dgm:cxn modelId="{9F0B76FD-FD32-4B55-A13C-35DE8A73B3AA}" srcId="{A5D33717-1DC1-490D-9CF1-CB03DFF81AE6}" destId="{7B25C700-A47E-42C6-995A-77F73FCF63A0}" srcOrd="1" destOrd="0" parTransId="{EDB79BB1-1291-4245-A1E7-2E14395F87CD}" sibTransId="{CDDE0927-A4C2-4F30-852F-C8A40EB01213}"/>
    <dgm:cxn modelId="{9A9FCAD2-AC87-49AC-B755-08234EF1032D}" type="presOf" srcId="{A5D33717-1DC1-490D-9CF1-CB03DFF81AE6}" destId="{C7C12ADE-3D3E-4748-BF10-E50D5F3B23DF}" srcOrd="0" destOrd="0" presId="urn:microsoft.com/office/officeart/2005/8/layout/vProcess5"/>
    <dgm:cxn modelId="{B6B755B2-FD74-467D-B959-E6A328AF0921}" type="presOf" srcId="{2EF58AC4-0824-4B18-AEA7-6513DEC74F04}" destId="{377AB3FC-1B77-4390-9084-7112160D7151}" srcOrd="1" destOrd="0" presId="urn:microsoft.com/office/officeart/2005/8/layout/vProcess5"/>
    <dgm:cxn modelId="{D1E7766F-05D2-4830-86FE-306591628FFD}" srcId="{A5D33717-1DC1-490D-9CF1-CB03DFF81AE6}" destId="{2EF58AC4-0824-4B18-AEA7-6513DEC74F04}" srcOrd="0" destOrd="0" parTransId="{E140D7D5-0046-4D80-8A89-A9886727F8B2}" sibTransId="{570D44D0-7CA5-49ED-A236-63ED321882B5}"/>
    <dgm:cxn modelId="{B984107A-B57A-46B5-A69E-FBF12D3923CC}" type="presOf" srcId="{B7C3CE59-6B26-43EE-BA8A-D27D368D2034}" destId="{E4DC9263-CB00-4BA4-BA71-43E30E15B67F}" srcOrd="0" destOrd="0" presId="urn:microsoft.com/office/officeart/2005/8/layout/vProcess5"/>
    <dgm:cxn modelId="{0894844C-C7CD-4141-8D7D-3ACA449A5802}" type="presOf" srcId="{7B25C700-A47E-42C6-995A-77F73FCF63A0}" destId="{D107F6C4-4DDB-4618-AD05-70D2B4FB26AB}" srcOrd="1" destOrd="0" presId="urn:microsoft.com/office/officeart/2005/8/layout/vProcess5"/>
    <dgm:cxn modelId="{DB3A77EF-9875-4EC6-97A4-F07F6029FEDD}" type="presParOf" srcId="{C7C12ADE-3D3E-4748-BF10-E50D5F3B23DF}" destId="{E1CBDB1A-8748-4CA1-9EE8-5A981D8F06C0}" srcOrd="0" destOrd="0" presId="urn:microsoft.com/office/officeart/2005/8/layout/vProcess5"/>
    <dgm:cxn modelId="{1A44FC55-DEC5-45D7-97BA-A8BD5DDA637D}" type="presParOf" srcId="{C7C12ADE-3D3E-4748-BF10-E50D5F3B23DF}" destId="{40684D37-A29B-48BD-9AEA-6E2480A70159}" srcOrd="1" destOrd="0" presId="urn:microsoft.com/office/officeart/2005/8/layout/vProcess5"/>
    <dgm:cxn modelId="{35D33649-5A63-4FC4-9841-248D68FC5C06}" type="presParOf" srcId="{C7C12ADE-3D3E-4748-BF10-E50D5F3B23DF}" destId="{6E2AEC2F-53A0-4544-B00C-710E58EE00D4}" srcOrd="2" destOrd="0" presId="urn:microsoft.com/office/officeart/2005/8/layout/vProcess5"/>
    <dgm:cxn modelId="{EAD6EC91-EE71-4395-9545-A16A0512D56F}" type="presParOf" srcId="{C7C12ADE-3D3E-4748-BF10-E50D5F3B23DF}" destId="{E4DC9263-CB00-4BA4-BA71-43E30E15B67F}" srcOrd="3" destOrd="0" presId="urn:microsoft.com/office/officeart/2005/8/layout/vProcess5"/>
    <dgm:cxn modelId="{B5E5A4A8-EA98-444E-8CF0-5E3ACBFFB2D0}" type="presParOf" srcId="{C7C12ADE-3D3E-4748-BF10-E50D5F3B23DF}" destId="{04725ED3-9541-4167-99F7-A37E311EB430}" srcOrd="4" destOrd="0" presId="urn:microsoft.com/office/officeart/2005/8/layout/vProcess5"/>
    <dgm:cxn modelId="{C6AE226B-DE15-4040-AE3F-5ECFEB831C5F}" type="presParOf" srcId="{C7C12ADE-3D3E-4748-BF10-E50D5F3B23DF}" destId="{8A82B8BE-665C-4D53-AB22-AAEC59227E28}" srcOrd="5" destOrd="0" presId="urn:microsoft.com/office/officeart/2005/8/layout/vProcess5"/>
    <dgm:cxn modelId="{CBCA7C3F-BA95-44D2-AB5E-B55F9032CDD2}" type="presParOf" srcId="{C7C12ADE-3D3E-4748-BF10-E50D5F3B23DF}" destId="{377AB3FC-1B77-4390-9084-7112160D7151}" srcOrd="6" destOrd="0" presId="urn:microsoft.com/office/officeart/2005/8/layout/vProcess5"/>
    <dgm:cxn modelId="{F9572B98-504F-41CE-96E9-9B987977D663}" type="presParOf" srcId="{C7C12ADE-3D3E-4748-BF10-E50D5F3B23DF}" destId="{D107F6C4-4DDB-4618-AD05-70D2B4FB26AB}" srcOrd="7" destOrd="0" presId="urn:microsoft.com/office/officeart/2005/8/layout/vProcess5"/>
    <dgm:cxn modelId="{CA572597-5FE1-4D1F-8ABB-F09A3031B1AD}" type="presParOf" srcId="{C7C12ADE-3D3E-4748-BF10-E50D5F3B23DF}" destId="{BBD6EF46-B0CB-4381-A252-2D13E52BE9E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76850F-44D6-4947-BD75-8FE4A8929D06}">
      <dsp:nvSpPr>
        <dsp:cNvPr id="0" name=""/>
        <dsp:cNvSpPr/>
      </dsp:nvSpPr>
      <dsp:spPr>
        <a:xfrm>
          <a:off x="2695417" y="1973964"/>
          <a:ext cx="2129117" cy="213049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/>
            <a:t>¿Cuáles son los objetivos del PMV?</a:t>
          </a:r>
          <a:endParaRPr lang="es-ES" sz="2400" kern="1200" dirty="0">
            <a:solidFill>
              <a:schemeClr val="tx1"/>
            </a:solidFill>
          </a:endParaRPr>
        </a:p>
      </dsp:txBody>
      <dsp:txXfrm>
        <a:off x="3007219" y="2285967"/>
        <a:ext cx="1505513" cy="1506484"/>
      </dsp:txXfrm>
    </dsp:sp>
    <dsp:sp modelId="{91F155A1-E20E-45F7-95A2-A3E2B84B5765}">
      <dsp:nvSpPr>
        <dsp:cNvPr id="0" name=""/>
        <dsp:cNvSpPr/>
      </dsp:nvSpPr>
      <dsp:spPr>
        <a:xfrm rot="15724759">
          <a:off x="2912647" y="1354394"/>
          <a:ext cx="1231388" cy="39852"/>
        </a:xfrm>
        <a:custGeom>
          <a:avLst/>
          <a:gdLst/>
          <a:ahLst/>
          <a:cxnLst/>
          <a:rect l="0" t="0" r="0" b="0"/>
          <a:pathLst>
            <a:path>
              <a:moveTo>
                <a:pt x="0" y="19926"/>
              </a:moveTo>
              <a:lnTo>
                <a:pt x="1231388" y="19926"/>
              </a:lnTo>
            </a:path>
          </a:pathLst>
        </a:custGeom>
        <a:noFill/>
        <a:ln w="38100" cap="flat" cmpd="sng" algn="ctr">
          <a:solidFill>
            <a:schemeClr val="accent6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>
            <a:solidFill>
              <a:schemeClr val="tx1"/>
            </a:solidFill>
          </a:endParaRPr>
        </a:p>
      </dsp:txBody>
      <dsp:txXfrm rot="10800000">
        <a:off x="3497556" y="1343535"/>
        <a:ext cx="61569" cy="61569"/>
      </dsp:txXfrm>
    </dsp:sp>
    <dsp:sp modelId="{DCD7DEEE-6702-474B-98A2-084D9DB861FD}">
      <dsp:nvSpPr>
        <dsp:cNvPr id="0" name=""/>
        <dsp:cNvSpPr/>
      </dsp:nvSpPr>
      <dsp:spPr>
        <a:xfrm>
          <a:off x="2448267" y="0"/>
          <a:ext cx="1884180" cy="765108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</a:rPr>
            <a:t>Fijar criterios comunes que regulen el tratamiento de la CC</a:t>
          </a:r>
          <a:endParaRPr lang="es-ES" sz="1400" kern="1200" dirty="0">
            <a:solidFill>
              <a:schemeClr val="tx1"/>
            </a:solidFill>
          </a:endParaRPr>
        </a:p>
      </dsp:txBody>
      <dsp:txXfrm>
        <a:off x="2485616" y="37349"/>
        <a:ext cx="1809482" cy="690410"/>
      </dsp:txXfrm>
    </dsp:sp>
    <dsp:sp modelId="{AB2FE7B4-1445-4FAB-A610-3BA9E95D77AA}">
      <dsp:nvSpPr>
        <dsp:cNvPr id="0" name=""/>
        <dsp:cNvSpPr/>
      </dsp:nvSpPr>
      <dsp:spPr>
        <a:xfrm rot="19493212">
          <a:off x="4529888" y="2087273"/>
          <a:ext cx="1111116" cy="39852"/>
        </a:xfrm>
        <a:custGeom>
          <a:avLst/>
          <a:gdLst/>
          <a:ahLst/>
          <a:cxnLst/>
          <a:rect l="0" t="0" r="0" b="0"/>
          <a:pathLst>
            <a:path>
              <a:moveTo>
                <a:pt x="0" y="19926"/>
              </a:moveTo>
              <a:lnTo>
                <a:pt x="1111116" y="19926"/>
              </a:lnTo>
            </a:path>
          </a:pathLst>
        </a:custGeom>
        <a:noFill/>
        <a:ln w="38100" cap="flat" cmpd="sng" algn="ctr">
          <a:solidFill>
            <a:schemeClr val="accent6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057668" y="2079421"/>
        <a:ext cx="55555" cy="55555"/>
      </dsp:txXfrm>
    </dsp:sp>
    <dsp:sp modelId="{D0536ABC-8F12-4808-BA4C-C7692190F621}">
      <dsp:nvSpPr>
        <dsp:cNvPr id="0" name=""/>
        <dsp:cNvSpPr/>
      </dsp:nvSpPr>
      <dsp:spPr>
        <a:xfrm>
          <a:off x="4839837" y="792088"/>
          <a:ext cx="2721002" cy="106234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</a:rPr>
            <a:t>Analizar la situación de partida de cada centro en relación con las necesidades e intereses del alumnado en relación a CCL y  a su realidad socio-lingüística</a:t>
          </a:r>
          <a:endParaRPr lang="es-ES" sz="1400" kern="1200" dirty="0"/>
        </a:p>
      </dsp:txBody>
      <dsp:txXfrm>
        <a:off x="4891696" y="843947"/>
        <a:ext cx="2617284" cy="958622"/>
      </dsp:txXfrm>
    </dsp:sp>
    <dsp:sp modelId="{B132BEE8-7452-48B6-82E9-28FBB7A61A2C}">
      <dsp:nvSpPr>
        <dsp:cNvPr id="0" name=""/>
        <dsp:cNvSpPr/>
      </dsp:nvSpPr>
      <dsp:spPr>
        <a:xfrm rot="1224232">
          <a:off x="4739991" y="3489530"/>
          <a:ext cx="568356" cy="39852"/>
        </a:xfrm>
        <a:custGeom>
          <a:avLst/>
          <a:gdLst/>
          <a:ahLst/>
          <a:cxnLst/>
          <a:rect l="0" t="0" r="0" b="0"/>
          <a:pathLst>
            <a:path>
              <a:moveTo>
                <a:pt x="0" y="19926"/>
              </a:moveTo>
              <a:lnTo>
                <a:pt x="568356" y="19926"/>
              </a:lnTo>
            </a:path>
          </a:pathLst>
        </a:custGeom>
        <a:noFill/>
        <a:ln w="38100" cap="flat" cmpd="sng" algn="ctr">
          <a:solidFill>
            <a:schemeClr val="accent6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>
            <a:solidFill>
              <a:schemeClr val="tx1"/>
            </a:solidFill>
          </a:endParaRPr>
        </a:p>
      </dsp:txBody>
      <dsp:txXfrm>
        <a:off x="5009961" y="3495247"/>
        <a:ext cx="28417" cy="28417"/>
      </dsp:txXfrm>
    </dsp:sp>
    <dsp:sp modelId="{63D66C60-6516-4D52-B136-5EEB34D5944A}">
      <dsp:nvSpPr>
        <dsp:cNvPr id="0" name=""/>
        <dsp:cNvSpPr/>
      </dsp:nvSpPr>
      <dsp:spPr>
        <a:xfrm>
          <a:off x="4914345" y="3456388"/>
          <a:ext cx="2646494" cy="1008857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</a:rPr>
            <a:t>El </a:t>
          </a:r>
          <a:r>
            <a:rPr lang="es-ES" sz="1400" kern="1200" dirty="0">
              <a:solidFill>
                <a:schemeClr val="tx1"/>
              </a:solidFill>
            </a:rPr>
            <a:t>proceso de enseñanza y aprendizaje es de orientación </a:t>
          </a:r>
          <a:r>
            <a:rPr lang="es-ES" sz="1400" kern="1200" dirty="0" smtClean="0">
              <a:solidFill>
                <a:schemeClr val="tx1"/>
              </a:solidFill>
            </a:rPr>
            <a:t>competencial (mejora de todas las áreas curriculares)</a:t>
          </a:r>
          <a:endParaRPr lang="es-ES" sz="1400" kern="1200" dirty="0">
            <a:solidFill>
              <a:schemeClr val="tx1"/>
            </a:solidFill>
          </a:endParaRPr>
        </a:p>
      </dsp:txBody>
      <dsp:txXfrm>
        <a:off x="4963593" y="3505636"/>
        <a:ext cx="2547998" cy="910361"/>
      </dsp:txXfrm>
    </dsp:sp>
    <dsp:sp modelId="{24924FD4-6A3C-47A2-B055-638D22CC008B}">
      <dsp:nvSpPr>
        <dsp:cNvPr id="0" name=""/>
        <dsp:cNvSpPr/>
      </dsp:nvSpPr>
      <dsp:spPr>
        <a:xfrm rot="5376852">
          <a:off x="3194938" y="4660581"/>
          <a:ext cx="1152179" cy="39852"/>
        </a:xfrm>
        <a:custGeom>
          <a:avLst/>
          <a:gdLst/>
          <a:ahLst/>
          <a:cxnLst/>
          <a:rect l="0" t="0" r="0" b="0"/>
          <a:pathLst>
            <a:path>
              <a:moveTo>
                <a:pt x="0" y="19926"/>
              </a:moveTo>
              <a:lnTo>
                <a:pt x="1152179" y="19926"/>
              </a:lnTo>
            </a:path>
          </a:pathLst>
        </a:custGeom>
        <a:noFill/>
        <a:ln w="38100" cap="flat" cmpd="sng" algn="ctr">
          <a:solidFill>
            <a:schemeClr val="accent6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>
            <a:solidFill>
              <a:schemeClr val="tx1"/>
            </a:solidFill>
          </a:endParaRPr>
        </a:p>
      </dsp:txBody>
      <dsp:txXfrm>
        <a:off x="3742223" y="4651702"/>
        <a:ext cx="57608" cy="57608"/>
      </dsp:txXfrm>
    </dsp:sp>
    <dsp:sp modelId="{0A27A698-D8B1-4D94-8F29-85E987804BC3}">
      <dsp:nvSpPr>
        <dsp:cNvPr id="0" name=""/>
        <dsp:cNvSpPr/>
      </dsp:nvSpPr>
      <dsp:spPr>
        <a:xfrm>
          <a:off x="2664293" y="5256582"/>
          <a:ext cx="2226425" cy="771821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</a:rPr>
            <a:t>Ajustar el diseño del PLC a las necesidades e intereses de los centros y su comunidad</a:t>
          </a:r>
          <a:endParaRPr lang="es-ES" sz="1400" kern="1200" dirty="0">
            <a:solidFill>
              <a:schemeClr val="tx1"/>
            </a:solidFill>
          </a:endParaRPr>
        </a:p>
      </dsp:txBody>
      <dsp:txXfrm>
        <a:off x="2701970" y="5294259"/>
        <a:ext cx="2151071" cy="696467"/>
      </dsp:txXfrm>
    </dsp:sp>
    <dsp:sp modelId="{5EC025B7-FEB7-4668-9699-2B149320187F}">
      <dsp:nvSpPr>
        <dsp:cNvPr id="0" name=""/>
        <dsp:cNvSpPr/>
      </dsp:nvSpPr>
      <dsp:spPr>
        <a:xfrm rot="9148088">
          <a:off x="1959299" y="3721283"/>
          <a:ext cx="907957" cy="39852"/>
        </a:xfrm>
        <a:custGeom>
          <a:avLst/>
          <a:gdLst/>
          <a:ahLst/>
          <a:cxnLst/>
          <a:rect l="0" t="0" r="0" b="0"/>
          <a:pathLst>
            <a:path>
              <a:moveTo>
                <a:pt x="0" y="19926"/>
              </a:moveTo>
              <a:lnTo>
                <a:pt x="907957" y="19926"/>
              </a:lnTo>
            </a:path>
          </a:pathLst>
        </a:custGeom>
        <a:noFill/>
        <a:ln w="38100" cap="flat" cmpd="sng" algn="ctr">
          <a:solidFill>
            <a:schemeClr val="accent6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>
            <a:solidFill>
              <a:schemeClr val="tx1"/>
            </a:solidFill>
          </a:endParaRPr>
        </a:p>
      </dsp:txBody>
      <dsp:txXfrm rot="10800000">
        <a:off x="2390578" y="3718510"/>
        <a:ext cx="45397" cy="45397"/>
      </dsp:txXfrm>
    </dsp:sp>
    <dsp:sp modelId="{455D7A05-3706-4A9F-9EAB-8DA6FCF03BE8}">
      <dsp:nvSpPr>
        <dsp:cNvPr id="0" name=""/>
        <dsp:cNvSpPr/>
      </dsp:nvSpPr>
      <dsp:spPr>
        <a:xfrm>
          <a:off x="0" y="3888427"/>
          <a:ext cx="2639229" cy="845761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solidFill>
                <a:schemeClr val="tx1"/>
              </a:solidFill>
            </a:rPr>
            <a:t> Diseñar un </a:t>
          </a:r>
          <a:r>
            <a:rPr lang="es-ES" sz="1400" u="sng" kern="1200" dirty="0" smtClean="0">
              <a:solidFill>
                <a:schemeClr val="tx1"/>
              </a:solidFill>
            </a:rPr>
            <a:t>plan de trabajo </a:t>
          </a:r>
          <a:r>
            <a:rPr lang="es-ES" sz="1400" kern="1200" dirty="0" smtClean="0">
              <a:solidFill>
                <a:schemeClr val="tx1"/>
              </a:solidFill>
            </a:rPr>
            <a:t>que permita poner en funcionamiento el PLC a partir de la definición de objetivos y actuaciones</a:t>
          </a:r>
          <a:endParaRPr lang="es-ES" sz="1400" kern="1200" dirty="0">
            <a:solidFill>
              <a:schemeClr val="tx1"/>
            </a:solidFill>
          </a:endParaRPr>
        </a:p>
      </dsp:txBody>
      <dsp:txXfrm>
        <a:off x="41287" y="3929714"/>
        <a:ext cx="2556655" cy="763187"/>
      </dsp:txXfrm>
    </dsp:sp>
    <dsp:sp modelId="{047A7D41-5192-4D74-8877-2246DFD58303}">
      <dsp:nvSpPr>
        <dsp:cNvPr id="0" name=""/>
        <dsp:cNvSpPr/>
      </dsp:nvSpPr>
      <dsp:spPr>
        <a:xfrm rot="12466821">
          <a:off x="1259530" y="2137646"/>
          <a:ext cx="1653761" cy="39852"/>
        </a:xfrm>
        <a:custGeom>
          <a:avLst/>
          <a:gdLst/>
          <a:ahLst/>
          <a:cxnLst/>
          <a:rect l="0" t="0" r="0" b="0"/>
          <a:pathLst>
            <a:path>
              <a:moveTo>
                <a:pt x="0" y="19926"/>
              </a:moveTo>
              <a:lnTo>
                <a:pt x="1653761" y="19926"/>
              </a:lnTo>
            </a:path>
          </a:pathLst>
        </a:custGeom>
        <a:noFill/>
        <a:ln w="38100" cap="flat" cmpd="sng" algn="ctr">
          <a:solidFill>
            <a:schemeClr val="accent6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>
            <a:solidFill>
              <a:schemeClr val="tx1"/>
            </a:solidFill>
          </a:endParaRPr>
        </a:p>
      </dsp:txBody>
      <dsp:txXfrm rot="10800000">
        <a:off x="2045066" y="2116228"/>
        <a:ext cx="82688" cy="82688"/>
      </dsp:txXfrm>
    </dsp:sp>
    <dsp:sp modelId="{4577E855-9A47-449C-A023-590A1036903C}">
      <dsp:nvSpPr>
        <dsp:cNvPr id="0" name=""/>
        <dsp:cNvSpPr/>
      </dsp:nvSpPr>
      <dsp:spPr>
        <a:xfrm>
          <a:off x="0" y="1152133"/>
          <a:ext cx="1673979" cy="694483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smtClean="0">
              <a:solidFill>
                <a:schemeClr val="tx1"/>
              </a:solidFill>
            </a:rPr>
            <a:t>Establecer los mecanismos de evaluación</a:t>
          </a:r>
          <a:endParaRPr lang="es-ES" sz="1400" kern="1200">
            <a:solidFill>
              <a:schemeClr val="tx1"/>
            </a:solidFill>
          </a:endParaRPr>
        </a:p>
      </dsp:txBody>
      <dsp:txXfrm>
        <a:off x="33902" y="1186035"/>
        <a:ext cx="1606175" cy="6266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059DE3-24F8-48C3-B072-065FA91B7736}">
      <dsp:nvSpPr>
        <dsp:cNvPr id="0" name=""/>
        <dsp:cNvSpPr/>
      </dsp:nvSpPr>
      <dsp:spPr>
        <a:xfrm>
          <a:off x="3" y="144034"/>
          <a:ext cx="7704852" cy="3139870"/>
        </a:xfrm>
        <a:prstGeom prst="rightArrow">
          <a:avLst/>
        </a:prstGeom>
        <a:solidFill>
          <a:schemeClr val="accent1">
            <a:lumMod val="60000"/>
            <a:lumOff val="40000"/>
          </a:schemeClr>
        </a:solidFill>
        <a:ln w="38100"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02F476-5D0C-43DE-A72E-45A2C27D91B2}">
      <dsp:nvSpPr>
        <dsp:cNvPr id="0" name=""/>
        <dsp:cNvSpPr/>
      </dsp:nvSpPr>
      <dsp:spPr>
        <a:xfrm>
          <a:off x="631509" y="1186200"/>
          <a:ext cx="1045460" cy="1183680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solidFill>
                <a:schemeClr val="tx1"/>
              </a:solidFill>
            </a:rPr>
            <a:t>Recoger la información que pueda ser relevante</a:t>
          </a:r>
          <a:endParaRPr lang="es-ES" sz="1200" b="1" kern="1200" dirty="0">
            <a:solidFill>
              <a:schemeClr val="tx1"/>
            </a:solidFill>
          </a:endParaRPr>
        </a:p>
      </dsp:txBody>
      <dsp:txXfrm>
        <a:off x="682544" y="1237235"/>
        <a:ext cx="943390" cy="1081610"/>
      </dsp:txXfrm>
    </dsp:sp>
    <dsp:sp modelId="{52D19D64-C2C5-41FA-9EFD-D9E11869796B}">
      <dsp:nvSpPr>
        <dsp:cNvPr id="0" name=""/>
        <dsp:cNvSpPr/>
      </dsp:nvSpPr>
      <dsp:spPr>
        <a:xfrm>
          <a:off x="2016226" y="1242429"/>
          <a:ext cx="1325071" cy="118368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solidFill>
                <a:schemeClr val="tx1"/>
              </a:solidFill>
            </a:rPr>
            <a:t>Plasmar con detalle ciertas medidas que se consideren claves para el desarrollo de la CCL</a:t>
          </a:r>
          <a:endParaRPr lang="es-ES" sz="1200" b="1" kern="1200" dirty="0">
            <a:solidFill>
              <a:schemeClr val="tx1"/>
            </a:solidFill>
          </a:endParaRPr>
        </a:p>
      </dsp:txBody>
      <dsp:txXfrm>
        <a:off x="2074008" y="1300211"/>
        <a:ext cx="1209507" cy="1068116"/>
      </dsp:txXfrm>
    </dsp:sp>
    <dsp:sp modelId="{B610E24F-A213-4FD2-8A4B-E2C146E14B7E}">
      <dsp:nvSpPr>
        <dsp:cNvPr id="0" name=""/>
        <dsp:cNvSpPr/>
      </dsp:nvSpPr>
      <dsp:spPr>
        <a:xfrm>
          <a:off x="3672410" y="1242429"/>
          <a:ext cx="1609385" cy="118368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solidFill>
                <a:schemeClr val="tx1"/>
              </a:solidFill>
            </a:rPr>
            <a:t>Deben estar contempladas  todas las medidas que atañan a las lenguas extranjeras del centro</a:t>
          </a:r>
          <a:endParaRPr lang="es-ES" sz="12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200" kern="1200" dirty="0">
            <a:solidFill>
              <a:schemeClr val="tx1"/>
            </a:solidFill>
          </a:endParaRPr>
        </a:p>
      </dsp:txBody>
      <dsp:txXfrm>
        <a:off x="3730192" y="1300211"/>
        <a:ext cx="1493821" cy="1068116"/>
      </dsp:txXfrm>
    </dsp:sp>
    <dsp:sp modelId="{D3BDD7CF-5FBC-4D6F-A61F-3EF5D8966425}">
      <dsp:nvSpPr>
        <dsp:cNvPr id="0" name=""/>
        <dsp:cNvSpPr/>
      </dsp:nvSpPr>
      <dsp:spPr>
        <a:xfrm>
          <a:off x="5472610" y="1242429"/>
          <a:ext cx="1445001" cy="1183680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solidFill>
                <a:schemeClr val="tx1"/>
              </a:solidFill>
            </a:rPr>
            <a:t>Ser concisos y realistas en la descripción de las actuaciones</a:t>
          </a:r>
          <a:endParaRPr lang="es-ES" sz="1200" b="1" kern="1200" dirty="0">
            <a:solidFill>
              <a:schemeClr val="tx1"/>
            </a:solidFill>
          </a:endParaRPr>
        </a:p>
      </dsp:txBody>
      <dsp:txXfrm>
        <a:off x="5530392" y="1300211"/>
        <a:ext cx="1329437" cy="10681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795E3C-EEBE-4E4E-BD0D-14F495B8BCCC}">
      <dsp:nvSpPr>
        <dsp:cNvPr id="0" name=""/>
        <dsp:cNvSpPr/>
      </dsp:nvSpPr>
      <dsp:spPr>
        <a:xfrm rot="5400000">
          <a:off x="-109423" y="114836"/>
          <a:ext cx="729493" cy="51064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>
          <a:bevelT w="190500" h="381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 smtClean="0"/>
            <a:t>1</a:t>
          </a:r>
          <a:endParaRPr lang="es-ES" sz="2400" kern="1200" dirty="0"/>
        </a:p>
      </dsp:txBody>
      <dsp:txXfrm rot="-5400000">
        <a:off x="2" y="260735"/>
        <a:ext cx="510645" cy="218848"/>
      </dsp:txXfrm>
    </dsp:sp>
    <dsp:sp modelId="{F6B3574D-81E7-4D6A-BAD5-26DC59176015}">
      <dsp:nvSpPr>
        <dsp:cNvPr id="0" name=""/>
        <dsp:cNvSpPr/>
      </dsp:nvSpPr>
      <dsp:spPr>
        <a:xfrm rot="5400000">
          <a:off x="3402488" y="-2886430"/>
          <a:ext cx="474419" cy="6258106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marR="0" lvl="1" indent="-228600" algn="l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s-ES" sz="2000" kern="1200" dirty="0" smtClean="0"/>
            <a:t>Histórico de actuaciones de centro y líneas generales de trabajo</a:t>
          </a:r>
          <a:endParaRPr lang="es-ES" sz="2000" kern="1200" dirty="0"/>
        </a:p>
      </dsp:txBody>
      <dsp:txXfrm rot="-5400000">
        <a:off x="510645" y="28572"/>
        <a:ext cx="6234947" cy="428101"/>
      </dsp:txXfrm>
    </dsp:sp>
    <dsp:sp modelId="{FA210960-96AB-4D13-99E3-9E558617CE68}">
      <dsp:nvSpPr>
        <dsp:cNvPr id="0" name=""/>
        <dsp:cNvSpPr/>
      </dsp:nvSpPr>
      <dsp:spPr>
        <a:xfrm rot="5400000">
          <a:off x="-109423" y="759535"/>
          <a:ext cx="729493" cy="51064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>
          <a:bevelT w="190500" h="381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800" kern="1200" dirty="0" smtClean="0"/>
            <a:t>2</a:t>
          </a:r>
          <a:endParaRPr lang="es-ES" sz="2800" kern="1200" dirty="0"/>
        </a:p>
      </dsp:txBody>
      <dsp:txXfrm rot="-5400000">
        <a:off x="2" y="905434"/>
        <a:ext cx="510645" cy="218848"/>
      </dsp:txXfrm>
    </dsp:sp>
    <dsp:sp modelId="{A0C36AF8-E97D-4669-A786-07DCE31C6A36}">
      <dsp:nvSpPr>
        <dsp:cNvPr id="0" name=""/>
        <dsp:cNvSpPr/>
      </dsp:nvSpPr>
      <dsp:spPr>
        <a:xfrm rot="5400000">
          <a:off x="3402613" y="-2241856"/>
          <a:ext cx="474170" cy="6258106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marR="0" lvl="1" indent="-228600" algn="l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s-ES" sz="2000" kern="1200" dirty="0" smtClean="0"/>
            <a:t> Contexto sociolingüístico</a:t>
          </a:r>
          <a:endParaRPr lang="es-ES" sz="2000" kern="1200" dirty="0"/>
        </a:p>
      </dsp:txBody>
      <dsp:txXfrm rot="-5400000">
        <a:off x="510646" y="673258"/>
        <a:ext cx="6234959" cy="427876"/>
      </dsp:txXfrm>
    </dsp:sp>
    <dsp:sp modelId="{9F737D13-6CD4-4BDB-9D01-7BB35ACB0B99}">
      <dsp:nvSpPr>
        <dsp:cNvPr id="0" name=""/>
        <dsp:cNvSpPr/>
      </dsp:nvSpPr>
      <dsp:spPr>
        <a:xfrm rot="5400000">
          <a:off x="-109423" y="1404234"/>
          <a:ext cx="729493" cy="51064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>
          <a:bevelT w="190500" h="381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 smtClean="0"/>
            <a:t>3</a:t>
          </a:r>
          <a:endParaRPr lang="es-ES" sz="2400" kern="1200" dirty="0"/>
        </a:p>
      </dsp:txBody>
      <dsp:txXfrm rot="-5400000">
        <a:off x="2" y="1550133"/>
        <a:ext cx="510645" cy="218848"/>
      </dsp:txXfrm>
    </dsp:sp>
    <dsp:sp modelId="{A1C66EC9-2DFE-4BA5-A07D-3F7128DE9775}">
      <dsp:nvSpPr>
        <dsp:cNvPr id="0" name=""/>
        <dsp:cNvSpPr/>
      </dsp:nvSpPr>
      <dsp:spPr>
        <a:xfrm rot="5400000">
          <a:off x="3402613" y="-1597157"/>
          <a:ext cx="474170" cy="6258106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marR="0" lvl="1" indent="-228600" algn="l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s-ES" sz="2000" kern="1200" dirty="0" smtClean="0"/>
            <a:t>Metas de aprendizaje</a:t>
          </a:r>
          <a:endParaRPr lang="es-ES" sz="2000" kern="1200" dirty="0"/>
        </a:p>
      </dsp:txBody>
      <dsp:txXfrm rot="-5400000">
        <a:off x="510646" y="1317957"/>
        <a:ext cx="6234959" cy="427876"/>
      </dsp:txXfrm>
    </dsp:sp>
    <dsp:sp modelId="{473FD93F-426F-432C-BAF7-21E72AD68765}">
      <dsp:nvSpPr>
        <dsp:cNvPr id="0" name=""/>
        <dsp:cNvSpPr/>
      </dsp:nvSpPr>
      <dsp:spPr>
        <a:xfrm rot="5400000">
          <a:off x="-109423" y="2048933"/>
          <a:ext cx="729493" cy="51064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>
          <a:bevelT w="190500" h="381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 smtClean="0"/>
            <a:t>4</a:t>
          </a:r>
          <a:endParaRPr lang="es-ES" sz="2400" kern="1200" dirty="0"/>
        </a:p>
      </dsp:txBody>
      <dsp:txXfrm rot="-5400000">
        <a:off x="2" y="2194832"/>
        <a:ext cx="510645" cy="218848"/>
      </dsp:txXfrm>
    </dsp:sp>
    <dsp:sp modelId="{05387A10-8DF0-48F8-AD87-E928C2E8E2B6}">
      <dsp:nvSpPr>
        <dsp:cNvPr id="0" name=""/>
        <dsp:cNvSpPr/>
      </dsp:nvSpPr>
      <dsp:spPr>
        <a:xfrm rot="5400000">
          <a:off x="3402613" y="-952458"/>
          <a:ext cx="474170" cy="6258106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marR="0" lvl="1" indent="-228600" algn="l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pt-BR" sz="2000" kern="1200" dirty="0" smtClean="0"/>
            <a:t>Retos o problemas a afrontar</a:t>
          </a:r>
          <a:endParaRPr lang="es-ES" sz="2000" kern="1200" dirty="0"/>
        </a:p>
      </dsp:txBody>
      <dsp:txXfrm rot="-5400000">
        <a:off x="510646" y="1962656"/>
        <a:ext cx="6234959" cy="427876"/>
      </dsp:txXfrm>
    </dsp:sp>
    <dsp:sp modelId="{589797D5-7E6D-4558-8040-C1C5BDD08AA0}">
      <dsp:nvSpPr>
        <dsp:cNvPr id="0" name=""/>
        <dsp:cNvSpPr/>
      </dsp:nvSpPr>
      <dsp:spPr>
        <a:xfrm rot="5400000">
          <a:off x="-109423" y="2693632"/>
          <a:ext cx="729493" cy="51064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>
          <a:bevelT w="190500" h="381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 smtClean="0"/>
            <a:t>5</a:t>
          </a:r>
          <a:endParaRPr lang="es-ES" sz="2400" kern="1200" dirty="0"/>
        </a:p>
      </dsp:txBody>
      <dsp:txXfrm rot="-5400000">
        <a:off x="2" y="2839531"/>
        <a:ext cx="510645" cy="218848"/>
      </dsp:txXfrm>
    </dsp:sp>
    <dsp:sp modelId="{33BA9AFE-7B9C-4B5C-AC4C-FE254B5DA380}">
      <dsp:nvSpPr>
        <dsp:cNvPr id="0" name=""/>
        <dsp:cNvSpPr/>
      </dsp:nvSpPr>
      <dsp:spPr>
        <a:xfrm rot="5400000">
          <a:off x="3402613" y="-307759"/>
          <a:ext cx="474170" cy="6258106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Actuaciones previstas</a:t>
          </a:r>
          <a:endParaRPr lang="es-ES" sz="2000" kern="1200" dirty="0"/>
        </a:p>
      </dsp:txBody>
      <dsp:txXfrm rot="-5400000">
        <a:off x="510646" y="2607355"/>
        <a:ext cx="6234959" cy="427876"/>
      </dsp:txXfrm>
    </dsp:sp>
    <dsp:sp modelId="{C3BA2A4E-8A30-4395-857E-8FC6EE8B9BC0}">
      <dsp:nvSpPr>
        <dsp:cNvPr id="0" name=""/>
        <dsp:cNvSpPr/>
      </dsp:nvSpPr>
      <dsp:spPr>
        <a:xfrm rot="5400000">
          <a:off x="-109423" y="3338331"/>
          <a:ext cx="729493" cy="51064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>
          <a:bevelT w="190500" h="381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 smtClean="0"/>
            <a:t>6</a:t>
          </a:r>
          <a:endParaRPr lang="es-ES" sz="2400" kern="1200" dirty="0"/>
        </a:p>
      </dsp:txBody>
      <dsp:txXfrm rot="-5400000">
        <a:off x="2" y="3484230"/>
        <a:ext cx="510645" cy="218848"/>
      </dsp:txXfrm>
    </dsp:sp>
    <dsp:sp modelId="{1B82441D-21C7-4EEA-8B09-75478C526685}">
      <dsp:nvSpPr>
        <dsp:cNvPr id="0" name=""/>
        <dsp:cNvSpPr/>
      </dsp:nvSpPr>
      <dsp:spPr>
        <a:xfrm rot="5400000">
          <a:off x="3402613" y="336939"/>
          <a:ext cx="474170" cy="6258106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Cronograma y reparto de responsabilidades</a:t>
          </a:r>
          <a:endParaRPr lang="es-ES" sz="2000" kern="1200" dirty="0"/>
        </a:p>
      </dsp:txBody>
      <dsp:txXfrm rot="-5400000">
        <a:off x="510646" y="3252054"/>
        <a:ext cx="6234959" cy="427876"/>
      </dsp:txXfrm>
    </dsp:sp>
    <dsp:sp modelId="{D8CA4DE2-A638-42E7-9C00-CCE92191F0BC}">
      <dsp:nvSpPr>
        <dsp:cNvPr id="0" name=""/>
        <dsp:cNvSpPr/>
      </dsp:nvSpPr>
      <dsp:spPr>
        <a:xfrm rot="5400000">
          <a:off x="-109423" y="3983030"/>
          <a:ext cx="729493" cy="51064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>
          <a:bevelT w="190500" h="381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 smtClean="0"/>
            <a:t>7</a:t>
          </a:r>
          <a:endParaRPr lang="es-ES" sz="2400" kern="1200" dirty="0"/>
        </a:p>
      </dsp:txBody>
      <dsp:txXfrm rot="-5400000">
        <a:off x="2" y="4128929"/>
        <a:ext cx="510645" cy="218848"/>
      </dsp:txXfrm>
    </dsp:sp>
    <dsp:sp modelId="{E90821E4-5E86-46AD-8ECE-4FF85441D774}">
      <dsp:nvSpPr>
        <dsp:cNvPr id="0" name=""/>
        <dsp:cNvSpPr/>
      </dsp:nvSpPr>
      <dsp:spPr>
        <a:xfrm rot="5400000">
          <a:off x="3402613" y="981637"/>
          <a:ext cx="474170" cy="6258106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Criterios y mecanismos de evaluación del PLC</a:t>
          </a:r>
          <a:endParaRPr lang="es-ES" sz="2000" kern="1200" dirty="0"/>
        </a:p>
      </dsp:txBody>
      <dsp:txXfrm rot="-5400000">
        <a:off x="510646" y="3896752"/>
        <a:ext cx="6234959" cy="4278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02EB1-0198-4FA9-8A38-967E58B56B1E}">
      <dsp:nvSpPr>
        <dsp:cNvPr id="0" name=""/>
        <dsp:cNvSpPr/>
      </dsp:nvSpPr>
      <dsp:spPr>
        <a:xfrm>
          <a:off x="0" y="280723"/>
          <a:ext cx="496855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61DF5A-ED03-4A40-90FF-9CC50F74EE9A}">
      <dsp:nvSpPr>
        <dsp:cNvPr id="0" name=""/>
        <dsp:cNvSpPr/>
      </dsp:nvSpPr>
      <dsp:spPr>
        <a:xfrm>
          <a:off x="223527" y="112395"/>
          <a:ext cx="4730794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1460" tIns="0" rIns="13146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Acuerdos a los que han llegado el claustro, los ciclos, los departamentos,… relacionados con la CCL.</a:t>
          </a:r>
          <a:endParaRPr lang="es-ES" sz="1400" kern="1200" dirty="0"/>
        </a:p>
      </dsp:txBody>
      <dsp:txXfrm>
        <a:off x="242261" y="131129"/>
        <a:ext cx="4693326" cy="346292"/>
      </dsp:txXfrm>
    </dsp:sp>
    <dsp:sp modelId="{B2B32FEF-9DD1-43D1-8784-E654838F8722}">
      <dsp:nvSpPr>
        <dsp:cNvPr id="0" name=""/>
        <dsp:cNvSpPr/>
      </dsp:nvSpPr>
      <dsp:spPr>
        <a:xfrm>
          <a:off x="0" y="870403"/>
          <a:ext cx="496855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B77343-8B97-4895-AFDE-0A480942A01C}">
      <dsp:nvSpPr>
        <dsp:cNvPr id="0" name=""/>
        <dsp:cNvSpPr/>
      </dsp:nvSpPr>
      <dsp:spPr>
        <a:xfrm>
          <a:off x="236539" y="678523"/>
          <a:ext cx="4730794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1460" tIns="0" rIns="13146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smtClean="0"/>
            <a:t>Datos sobre la CCL de evaluaciones internas del centro</a:t>
          </a:r>
          <a:endParaRPr lang="es-ES" sz="1400" kern="1200"/>
        </a:p>
      </dsp:txBody>
      <dsp:txXfrm>
        <a:off x="255273" y="697257"/>
        <a:ext cx="4693326" cy="346292"/>
      </dsp:txXfrm>
    </dsp:sp>
    <dsp:sp modelId="{22297F4A-0E86-4BBE-ACD3-44C3EFA8E3DD}">
      <dsp:nvSpPr>
        <dsp:cNvPr id="0" name=""/>
        <dsp:cNvSpPr/>
      </dsp:nvSpPr>
      <dsp:spPr>
        <a:xfrm>
          <a:off x="0" y="1460083"/>
          <a:ext cx="496855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BB87F3-319F-4BB3-A0E6-90C4D087BBEA}">
      <dsp:nvSpPr>
        <dsp:cNvPr id="0" name=""/>
        <dsp:cNvSpPr/>
      </dsp:nvSpPr>
      <dsp:spPr>
        <a:xfrm>
          <a:off x="236539" y="1268203"/>
          <a:ext cx="4730794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1460" tIns="0" rIns="13146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Datos sobre la CCL de evaluaciones externas al centro (Escala, Diagnóstico,…). </a:t>
          </a:r>
          <a:endParaRPr lang="es-ES" sz="1400" kern="1200" dirty="0"/>
        </a:p>
      </dsp:txBody>
      <dsp:txXfrm>
        <a:off x="255273" y="1286937"/>
        <a:ext cx="4693326" cy="346292"/>
      </dsp:txXfrm>
    </dsp:sp>
    <dsp:sp modelId="{95172717-77CC-4995-95BD-AB1905743321}">
      <dsp:nvSpPr>
        <dsp:cNvPr id="0" name=""/>
        <dsp:cNvSpPr/>
      </dsp:nvSpPr>
      <dsp:spPr>
        <a:xfrm>
          <a:off x="0" y="2049764"/>
          <a:ext cx="496855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E330B9-7429-45E2-8602-DBCA9A35A132}">
      <dsp:nvSpPr>
        <dsp:cNvPr id="0" name=""/>
        <dsp:cNvSpPr/>
      </dsp:nvSpPr>
      <dsp:spPr>
        <a:xfrm>
          <a:off x="236539" y="1857884"/>
          <a:ext cx="4730794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1460" tIns="0" rIns="13146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Pruebas oficiales de idiomas (DELF, Cambridge, Trinity, Goethe </a:t>
          </a:r>
          <a:r>
            <a:rPr lang="es-ES" sz="1400" kern="1200" dirty="0" err="1" smtClean="0"/>
            <a:t>Institute</a:t>
          </a:r>
          <a:r>
            <a:rPr lang="es-ES" sz="1400" kern="1200" dirty="0" smtClean="0"/>
            <a:t>,…). </a:t>
          </a:r>
          <a:endParaRPr lang="es-ES" sz="1400" kern="1200" dirty="0"/>
        </a:p>
      </dsp:txBody>
      <dsp:txXfrm>
        <a:off x="255273" y="1876618"/>
        <a:ext cx="4693326" cy="346292"/>
      </dsp:txXfrm>
    </dsp:sp>
    <dsp:sp modelId="{999DE919-98AA-4EE5-9754-2EA74AE41D04}">
      <dsp:nvSpPr>
        <dsp:cNvPr id="0" name=""/>
        <dsp:cNvSpPr/>
      </dsp:nvSpPr>
      <dsp:spPr>
        <a:xfrm>
          <a:off x="0" y="2639444"/>
          <a:ext cx="4968552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07B295-49EF-4751-B758-C3D8FB855909}">
      <dsp:nvSpPr>
        <dsp:cNvPr id="0" name=""/>
        <dsp:cNvSpPr/>
      </dsp:nvSpPr>
      <dsp:spPr>
        <a:xfrm>
          <a:off x="236539" y="2447564"/>
          <a:ext cx="4730794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1460" tIns="0" rIns="13146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Líneas de trabajo generales más importantes que se han desarrollado en el centro (bilingüismo, biblioteca,…). </a:t>
          </a:r>
          <a:endParaRPr lang="es-ES" sz="1400" kern="1200" dirty="0"/>
        </a:p>
      </dsp:txBody>
      <dsp:txXfrm>
        <a:off x="255273" y="2466298"/>
        <a:ext cx="4693326" cy="3462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684D37-A29B-48BD-9AEA-6E2480A70159}">
      <dsp:nvSpPr>
        <dsp:cNvPr id="0" name=""/>
        <dsp:cNvSpPr/>
      </dsp:nvSpPr>
      <dsp:spPr>
        <a:xfrm>
          <a:off x="0" y="0"/>
          <a:ext cx="5814646" cy="129614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u="sng" kern="1200" dirty="0" smtClean="0">
              <a:solidFill>
                <a:schemeClr val="tx1"/>
              </a:solidFill>
            </a:rPr>
            <a:t>Actuación 1</a:t>
          </a:r>
          <a:r>
            <a:rPr lang="es-ES" sz="1800" kern="1200" dirty="0" smtClean="0">
              <a:solidFill>
                <a:schemeClr val="tx1"/>
              </a:solidFill>
            </a:rPr>
            <a:t>: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800" kern="1200" dirty="0" smtClean="0">
              <a:solidFill>
                <a:schemeClr val="tx1"/>
              </a:solidFill>
            </a:rPr>
            <a:t>El profesorado participa en una actividad formativa sobre estrategias de enseñanza y aprendizaje de la expresión oral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 dirty="0">
            <a:solidFill>
              <a:schemeClr val="tx1"/>
            </a:solidFill>
          </a:endParaRPr>
        </a:p>
      </dsp:txBody>
      <dsp:txXfrm>
        <a:off x="37963" y="37963"/>
        <a:ext cx="4416005" cy="1220218"/>
      </dsp:txXfrm>
    </dsp:sp>
    <dsp:sp modelId="{6E2AEC2F-53A0-4544-B00C-710E58EE00D4}">
      <dsp:nvSpPr>
        <dsp:cNvPr id="0" name=""/>
        <dsp:cNvSpPr/>
      </dsp:nvSpPr>
      <dsp:spPr>
        <a:xfrm>
          <a:off x="330796" y="1512168"/>
          <a:ext cx="6179166" cy="1296144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u="sng" kern="1200" dirty="0" smtClean="0">
              <a:solidFill>
                <a:schemeClr val="tx1"/>
              </a:solidFill>
            </a:rPr>
            <a:t>Actuación 2</a:t>
          </a:r>
          <a:r>
            <a:rPr lang="es-ES" sz="1800" kern="1200" dirty="0" smtClean="0">
              <a:solidFill>
                <a:schemeClr val="tx1"/>
              </a:solidFill>
            </a:rPr>
            <a:t>: </a:t>
          </a:r>
          <a:endParaRPr lang="es-ES" sz="1800" kern="1200" dirty="0" smtClean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</a:rPr>
            <a:t> Incluir en todas las unidades didácticas  de todas las áreas una actividad  de expresión oral.</a:t>
          </a:r>
          <a:endParaRPr lang="es-ES" sz="1800" kern="1200" dirty="0" smtClean="0">
            <a:solidFill>
              <a:schemeClr val="tx1"/>
            </a:solidFill>
          </a:endParaRPr>
        </a:p>
      </dsp:txBody>
      <dsp:txXfrm>
        <a:off x="368759" y="1550131"/>
        <a:ext cx="4662710" cy="1220218"/>
      </dsp:txXfrm>
    </dsp:sp>
    <dsp:sp modelId="{E4DC9263-CB00-4BA4-BA71-43E30E15B67F}">
      <dsp:nvSpPr>
        <dsp:cNvPr id="0" name=""/>
        <dsp:cNvSpPr/>
      </dsp:nvSpPr>
      <dsp:spPr>
        <a:xfrm>
          <a:off x="1026113" y="3024336"/>
          <a:ext cx="5814646" cy="1296144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u="sng" kern="1200" dirty="0" smtClean="0">
              <a:solidFill>
                <a:schemeClr val="tx1"/>
              </a:solidFill>
            </a:rPr>
            <a:t>Actuación 3</a:t>
          </a:r>
          <a:r>
            <a:rPr lang="es-ES" sz="1800" kern="1200" dirty="0" smtClean="0">
              <a:solidFill>
                <a:schemeClr val="tx1"/>
              </a:solidFill>
            </a:rPr>
            <a:t>: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</a:rPr>
            <a:t>En el último trimestre se planificará un programa de    televisión  con la participación de todo el alumnado, en el que se trabajarán distintos géneros discursivos orales.</a:t>
          </a:r>
          <a:endParaRPr lang="es-ES" sz="1800" kern="1200" dirty="0" smtClean="0">
            <a:solidFill>
              <a:schemeClr val="tx1"/>
            </a:solidFill>
          </a:endParaRPr>
        </a:p>
      </dsp:txBody>
      <dsp:txXfrm>
        <a:off x="1064076" y="3062299"/>
        <a:ext cx="4383169" cy="1220218"/>
      </dsp:txXfrm>
    </dsp:sp>
    <dsp:sp modelId="{04725ED3-9541-4167-99F7-A37E311EB430}">
      <dsp:nvSpPr>
        <dsp:cNvPr id="0" name=""/>
        <dsp:cNvSpPr/>
      </dsp:nvSpPr>
      <dsp:spPr>
        <a:xfrm>
          <a:off x="4972152" y="982909"/>
          <a:ext cx="842493" cy="842493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75000"/>
            <a:alpha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>
        <a:off x="5161713" y="982909"/>
        <a:ext cx="463371" cy="633976"/>
      </dsp:txXfrm>
    </dsp:sp>
    <dsp:sp modelId="{8A82B8BE-665C-4D53-AB22-AAEC59227E28}">
      <dsp:nvSpPr>
        <dsp:cNvPr id="0" name=""/>
        <dsp:cNvSpPr/>
      </dsp:nvSpPr>
      <dsp:spPr>
        <a:xfrm>
          <a:off x="5485209" y="2486436"/>
          <a:ext cx="842493" cy="842493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75000"/>
            <a:alpha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>
        <a:off x="5674770" y="2486436"/>
        <a:ext cx="463371" cy="6339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684D37-A29B-48BD-9AEA-6E2480A70159}">
      <dsp:nvSpPr>
        <dsp:cNvPr id="0" name=""/>
        <dsp:cNvSpPr/>
      </dsp:nvSpPr>
      <dsp:spPr>
        <a:xfrm>
          <a:off x="0" y="0"/>
          <a:ext cx="5814646" cy="129614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u="sng" kern="1200" dirty="0" smtClean="0">
              <a:solidFill>
                <a:schemeClr val="tx1"/>
              </a:solidFill>
            </a:rPr>
            <a:t>Actuación 1</a:t>
          </a:r>
          <a:r>
            <a:rPr lang="es-ES" sz="1800" kern="1200" dirty="0" smtClean="0">
              <a:solidFill>
                <a:schemeClr val="tx1"/>
              </a:solidFill>
            </a:rPr>
            <a:t>: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</a:rPr>
            <a:t>Apadrinamiento lector</a:t>
          </a:r>
          <a:endParaRPr lang="es-ES" sz="1800" kern="1200" dirty="0">
            <a:solidFill>
              <a:schemeClr val="tx1"/>
            </a:solidFill>
          </a:endParaRPr>
        </a:p>
      </dsp:txBody>
      <dsp:txXfrm>
        <a:off x="37963" y="37963"/>
        <a:ext cx="4416005" cy="1220218"/>
      </dsp:txXfrm>
    </dsp:sp>
    <dsp:sp modelId="{6E2AEC2F-53A0-4544-B00C-710E58EE00D4}">
      <dsp:nvSpPr>
        <dsp:cNvPr id="0" name=""/>
        <dsp:cNvSpPr/>
      </dsp:nvSpPr>
      <dsp:spPr>
        <a:xfrm>
          <a:off x="330796" y="1512168"/>
          <a:ext cx="6179166" cy="1296144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u="sng" kern="1200" dirty="0" smtClean="0">
              <a:solidFill>
                <a:schemeClr val="tx1"/>
              </a:solidFill>
            </a:rPr>
            <a:t>Actuación 2</a:t>
          </a:r>
          <a:r>
            <a:rPr lang="es-ES" sz="1800" kern="1200" dirty="0" smtClean="0">
              <a:solidFill>
                <a:schemeClr val="tx1"/>
              </a:solidFill>
            </a:rPr>
            <a:t>: 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</a:rPr>
            <a:t>Crear tertulias literarias con la participación las familias</a:t>
          </a:r>
          <a:endParaRPr lang="es-ES" sz="1800" kern="1200" dirty="0">
            <a:solidFill>
              <a:schemeClr val="tx1"/>
            </a:solidFill>
          </a:endParaRPr>
        </a:p>
      </dsp:txBody>
      <dsp:txXfrm>
        <a:off x="368759" y="1550131"/>
        <a:ext cx="4662710" cy="1220218"/>
      </dsp:txXfrm>
    </dsp:sp>
    <dsp:sp modelId="{E4DC9263-CB00-4BA4-BA71-43E30E15B67F}">
      <dsp:nvSpPr>
        <dsp:cNvPr id="0" name=""/>
        <dsp:cNvSpPr/>
      </dsp:nvSpPr>
      <dsp:spPr>
        <a:xfrm>
          <a:off x="1026113" y="3024336"/>
          <a:ext cx="5814646" cy="1296144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u="sng" kern="1200" dirty="0" smtClean="0">
              <a:solidFill>
                <a:schemeClr val="tx1"/>
              </a:solidFill>
            </a:rPr>
            <a:t>Actuación 3</a:t>
          </a:r>
          <a:r>
            <a:rPr lang="es-ES" sz="1800" kern="1200" dirty="0" smtClean="0">
              <a:solidFill>
                <a:schemeClr val="tx1"/>
              </a:solidFill>
            </a:rPr>
            <a:t>: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</a:rPr>
            <a:t>Elaboración del proyecto lector</a:t>
          </a:r>
        </a:p>
      </dsp:txBody>
      <dsp:txXfrm>
        <a:off x="1064076" y="3062299"/>
        <a:ext cx="4383169" cy="1220218"/>
      </dsp:txXfrm>
    </dsp:sp>
    <dsp:sp modelId="{04725ED3-9541-4167-99F7-A37E311EB430}">
      <dsp:nvSpPr>
        <dsp:cNvPr id="0" name=""/>
        <dsp:cNvSpPr/>
      </dsp:nvSpPr>
      <dsp:spPr>
        <a:xfrm>
          <a:off x="4972152" y="982909"/>
          <a:ext cx="842493" cy="842493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75000"/>
            <a:alpha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>
        <a:off x="5161713" y="982909"/>
        <a:ext cx="463371" cy="633976"/>
      </dsp:txXfrm>
    </dsp:sp>
    <dsp:sp modelId="{8A82B8BE-665C-4D53-AB22-AAEC59227E28}">
      <dsp:nvSpPr>
        <dsp:cNvPr id="0" name=""/>
        <dsp:cNvSpPr/>
      </dsp:nvSpPr>
      <dsp:spPr>
        <a:xfrm>
          <a:off x="5485209" y="2486436"/>
          <a:ext cx="842493" cy="842493"/>
        </a:xfrm>
        <a:prstGeom prst="downArrow">
          <a:avLst>
            <a:gd name="adj1" fmla="val 55000"/>
            <a:gd name="adj2" fmla="val 45000"/>
          </a:avLst>
        </a:prstGeom>
        <a:solidFill>
          <a:schemeClr val="tx2">
            <a:lumMod val="75000"/>
            <a:alpha val="9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>
        <a:off x="5674770" y="2486436"/>
        <a:ext cx="463371" cy="633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1067F-3AEB-4184-BDD5-7D7FC64A8231}" type="datetimeFigureOut">
              <a:rPr lang="es-ES" smtClean="0"/>
              <a:t>07/02/2017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25E26-147D-4F34-9A31-E2A57CD331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594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EB0A-9E38-4C45-87D5-A216B62ECA2F}" type="datetimeFigureOut">
              <a:rPr lang="es-ES" smtClean="0"/>
              <a:t>07/02/2017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32EEA-3DC8-4E93-93FE-3EAADBC7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2800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FA1D-1798-41A5-B89D-AEC6BE8786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42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FA1D-1798-41A5-B89D-AEC6BE8786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756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FA1D-1798-41A5-B89D-AEC6BE8786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149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FA1D-1798-41A5-B89D-AEC6BE8786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922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FA1D-1798-41A5-B89D-AEC6BE8786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3052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FA1D-1798-41A5-B89D-AEC6BE8786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193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FA1D-1798-41A5-B89D-AEC6BE8786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05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FA1D-1798-41A5-B89D-AEC6BE8786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003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</p:spPr>
        <p:txBody>
          <a:bodyPr/>
          <a:lstStyle>
            <a:lvl1pPr>
              <a:defRPr sz="1000" b="1"/>
            </a:lvl1pPr>
          </a:lstStyle>
          <a:p>
            <a:fld id="{09F0FA1D-1798-41A5-B89D-AEC6BE8786B8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6" name="5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14" y="6243493"/>
            <a:ext cx="1067355" cy="450661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263301"/>
            <a:ext cx="261621" cy="1430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19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FA1D-1798-41A5-B89D-AEC6BE8786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95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FA1D-1798-41A5-B89D-AEC6BE8786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278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FA1D-1798-41A5-B89D-AEC6BE8786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5193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efinicion.de/sociolecto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25 Rectángulo redondeado"/>
          <p:cNvSpPr/>
          <p:nvPr/>
        </p:nvSpPr>
        <p:spPr>
          <a:xfrm>
            <a:off x="2231740" y="4345812"/>
            <a:ext cx="4608512" cy="1819491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2447764" y="5167054"/>
            <a:ext cx="4104456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_tradnl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 Bd BT" panose="020B0907030509030804" pitchFamily="34" charset="0"/>
              </a:rPr>
              <a:t>ELABORAR EL </a:t>
            </a:r>
          </a:p>
          <a:p>
            <a:pPr algn="ctr"/>
            <a:r>
              <a:rPr lang="es-ES_tradnl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 Bd BT" panose="020B0907030509030804" pitchFamily="34" charset="0"/>
              </a:rPr>
              <a:t>Proyecto Mínimo Viable (PMV)</a:t>
            </a:r>
          </a:p>
        </p:txBody>
      </p:sp>
      <p:sp>
        <p:nvSpPr>
          <p:cNvPr id="21" name="20 Rectángulo"/>
          <p:cNvSpPr/>
          <p:nvPr/>
        </p:nvSpPr>
        <p:spPr>
          <a:xfrm>
            <a:off x="2735796" y="4478047"/>
            <a:ext cx="3528392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_tradnl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Eras Bd BT" panose="020B0907030509030804" pitchFamily="34" charset="0"/>
              </a:rPr>
              <a:t>OBJETIVO AÑO 1</a:t>
            </a:r>
          </a:p>
        </p:txBody>
      </p:sp>
      <p:cxnSp>
        <p:nvCxnSpPr>
          <p:cNvPr id="25" name="24 Conector recto"/>
          <p:cNvCxnSpPr>
            <a:stCxn id="21" idx="2"/>
            <a:endCxn id="8" idx="0"/>
          </p:cNvCxnSpPr>
          <p:nvPr/>
        </p:nvCxnSpPr>
        <p:spPr>
          <a:xfrm>
            <a:off x="4499992" y="4878157"/>
            <a:ext cx="0" cy="28889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Llamada de flecha hacia abajo"/>
          <p:cNvSpPr/>
          <p:nvPr/>
        </p:nvSpPr>
        <p:spPr>
          <a:xfrm>
            <a:off x="1331640" y="476672"/>
            <a:ext cx="6336704" cy="3816424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A039-5F26-44C6-B5DA-BC2E7D784131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2532153" y="764704"/>
            <a:ext cx="12053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PLC</a:t>
            </a:r>
            <a:endParaRPr lang="es-E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627784" y="2151874"/>
            <a:ext cx="525829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Plan de actuación</a:t>
            </a:r>
          </a:p>
        </p:txBody>
      </p:sp>
      <p:cxnSp>
        <p:nvCxnSpPr>
          <p:cNvPr id="16" name="15 Conector angular"/>
          <p:cNvCxnSpPr>
            <a:stCxn id="3" idx="1"/>
            <a:endCxn id="5" idx="1"/>
          </p:cNvCxnSpPr>
          <p:nvPr/>
        </p:nvCxnSpPr>
        <p:spPr>
          <a:xfrm rot="10800000" flipH="1" flipV="1">
            <a:off x="2532152" y="1226369"/>
            <a:ext cx="95631" cy="1125560"/>
          </a:xfrm>
          <a:prstGeom prst="bentConnector3">
            <a:avLst>
              <a:gd name="adj1" fmla="val -23904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5233411" y="2083729"/>
            <a:ext cx="219144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Proyecto de formación</a:t>
            </a:r>
          </a:p>
          <a:p>
            <a:r>
              <a:rPr lang="es-ES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específica (PFE)</a:t>
            </a:r>
          </a:p>
        </p:txBody>
      </p:sp>
      <p:cxnSp>
        <p:nvCxnSpPr>
          <p:cNvPr id="19" name="18 Conector recto de flecha"/>
          <p:cNvCxnSpPr/>
          <p:nvPr/>
        </p:nvCxnSpPr>
        <p:spPr>
          <a:xfrm>
            <a:off x="4644008" y="2376116"/>
            <a:ext cx="61292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01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FA1D-1798-41A5-B89D-AEC6BE8786B8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611560" y="980728"/>
            <a:ext cx="78488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1. La Competencia en Comunicación Lingüística en todas las áreas. Estrategias para abordar prácticas y géneros discursivos (Primaria y Secundaria):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s-ES" dirty="0"/>
              <a:t>Comprensión lectora.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s-ES" dirty="0"/>
              <a:t>Expresión Oral.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s-ES" dirty="0"/>
              <a:t>Procesos lectores.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s-ES" dirty="0"/>
              <a:t>Procesos de Escritura.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s-ES" dirty="0"/>
              <a:t>Tipologías textuales.</a:t>
            </a:r>
          </a:p>
          <a:p>
            <a:pPr marL="1200150" lvl="2" indent="-285750">
              <a:buFont typeface="Wingdings" pitchFamily="2" charset="2"/>
              <a:buChar char="Ø"/>
            </a:pPr>
            <a:r>
              <a:rPr lang="es-ES" dirty="0"/>
              <a:t>Tipologías textuales y géneros literarios y no literarios.</a:t>
            </a:r>
          </a:p>
          <a:p>
            <a:r>
              <a:rPr lang="es-ES" dirty="0"/>
              <a:t>2. Tratamiento de la lectura en todas las áreas y Biblioteca escolar.</a:t>
            </a:r>
          </a:p>
          <a:p>
            <a:r>
              <a:rPr lang="es-ES" dirty="0"/>
              <a:t>3. Programa de Bilingüismo: AICLE y programas educativos europeos.</a:t>
            </a:r>
          </a:p>
          <a:p>
            <a:r>
              <a:rPr lang="es-ES" dirty="0"/>
              <a:t>4. CIL: actuaciones relacionadas con las tres lenguas (español, inglés y francés).</a:t>
            </a:r>
          </a:p>
          <a:p>
            <a:r>
              <a:rPr lang="es-ES" dirty="0"/>
              <a:t>5. Actuaciones que se llevarán a cabo desde las ANL para mejorar la competencia en comunicación lingüística del alumnado.</a:t>
            </a:r>
          </a:p>
          <a:p>
            <a:r>
              <a:rPr lang="es-ES" dirty="0"/>
              <a:t>6. Mapa de géneros discursivos.</a:t>
            </a:r>
          </a:p>
          <a:p>
            <a:r>
              <a:rPr lang="es-ES" dirty="0" smtClean="0"/>
              <a:t>8</a:t>
            </a:r>
            <a:r>
              <a:rPr lang="es-ES" dirty="0"/>
              <a:t>. Atención a la diversidad.</a:t>
            </a:r>
          </a:p>
          <a:p>
            <a:r>
              <a:rPr lang="es-ES" dirty="0"/>
              <a:t>9. Las TIC al servicio de la mejora de la competencia en comunicación lingüística del alumnado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364014"/>
            <a:ext cx="36004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ÁMBITOS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70242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FA1D-1798-41A5-B89D-AEC6BE8786B8}" type="slidenum">
              <a:rPr lang="es-ES" smtClean="0"/>
              <a:pPr/>
              <a:t>11</a:t>
            </a:fld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933773" y="1556792"/>
            <a:ext cx="7776864" cy="64633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META DE APRENDIZAJE 1: </a:t>
            </a:r>
          </a:p>
          <a:p>
            <a:pPr algn="ctr"/>
            <a:r>
              <a:rPr lang="es-ES" b="1" dirty="0" smtClean="0"/>
              <a:t>APRENDER  A HABLAR EN PÚBLICO CON DIFERENTES REGISTROS</a:t>
            </a:r>
            <a:endParaRPr lang="es-ES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933773" y="2420888"/>
            <a:ext cx="7776864" cy="64633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META DE APRENDIZAJE 2: </a:t>
            </a:r>
          </a:p>
          <a:p>
            <a:pPr algn="ctr"/>
            <a:r>
              <a:rPr lang="es-ES" b="1" dirty="0" smtClean="0"/>
              <a:t>INCREMENTAR LA COMPRENSIÓN INFERENCIAL EN TODO TIPO DE TEXTO</a:t>
            </a:r>
            <a:endParaRPr lang="es-ES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918349" y="3212976"/>
            <a:ext cx="7776864" cy="64633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META DE APRENDIZAJE 3: </a:t>
            </a:r>
          </a:p>
          <a:p>
            <a:pPr algn="ctr"/>
            <a:r>
              <a:rPr lang="es-ES" b="1" dirty="0" smtClean="0"/>
              <a:t>POTENCIAR EL HÁBITO LECTOR DEL ALUMNADO</a:t>
            </a:r>
            <a:endParaRPr lang="es-ES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932340" y="908720"/>
            <a:ext cx="284757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Ejemplos: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918349" y="4149080"/>
            <a:ext cx="7776864" cy="1200329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META DE APRENDIZAJE 4: </a:t>
            </a:r>
          </a:p>
          <a:p>
            <a:pPr algn="ctr"/>
            <a:r>
              <a:rPr lang="es-ES" b="1" dirty="0"/>
              <a:t>Producir </a:t>
            </a:r>
            <a:r>
              <a:rPr lang="es-ES" b="1" dirty="0" smtClean="0"/>
              <a:t> textos </a:t>
            </a:r>
            <a:r>
              <a:rPr lang="es-ES" b="1" dirty="0"/>
              <a:t>con </a:t>
            </a:r>
            <a:r>
              <a:rPr lang="es-ES" b="1" dirty="0" smtClean="0"/>
              <a:t>diferentes intenciones  comunicativas con coherencia, respetando </a:t>
            </a:r>
            <a:r>
              <a:rPr lang="es-ES" b="1" dirty="0"/>
              <a:t>su </a:t>
            </a:r>
            <a:r>
              <a:rPr lang="es-ES" b="1" dirty="0" smtClean="0"/>
              <a:t>estructura </a:t>
            </a:r>
            <a:r>
              <a:rPr lang="es-ES" b="1" dirty="0"/>
              <a:t>y </a:t>
            </a:r>
            <a:r>
              <a:rPr lang="es-ES" b="1" dirty="0" smtClean="0"/>
              <a:t>aplicando </a:t>
            </a:r>
            <a:r>
              <a:rPr lang="es-ES" b="1" dirty="0"/>
              <a:t>las reglas </a:t>
            </a:r>
            <a:r>
              <a:rPr lang="es-ES" b="1" dirty="0" smtClean="0"/>
              <a:t>ortográficas</a:t>
            </a:r>
            <a:r>
              <a:rPr lang="es-ES" b="1" dirty="0"/>
              <a:t>, </a:t>
            </a:r>
            <a:r>
              <a:rPr lang="es-ES" b="1" dirty="0" smtClean="0"/>
              <a:t>cuidando </a:t>
            </a:r>
            <a:r>
              <a:rPr lang="es-ES" b="1" dirty="0"/>
              <a:t>la </a:t>
            </a:r>
            <a:r>
              <a:rPr lang="es-ES" b="1" dirty="0" smtClean="0"/>
              <a:t>caligrafía</a:t>
            </a:r>
            <a:r>
              <a:rPr lang="es-ES" b="1" dirty="0"/>
              <a:t>, el orden y </a:t>
            </a:r>
            <a:r>
              <a:rPr lang="es-ES" b="1" dirty="0" smtClean="0"/>
              <a:t>la presentación.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123881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FA1D-1798-41A5-B89D-AEC6BE8786B8}" type="slidenum">
              <a:rPr lang="es-ES" smtClean="0"/>
              <a:pPr/>
              <a:t>12</a:t>
            </a:fld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727508" y="476672"/>
            <a:ext cx="7732924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s-ES" sz="2000" b="1" dirty="0" smtClean="0"/>
              <a:t>4. </a:t>
            </a:r>
            <a:r>
              <a:rPr lang="pt-BR" sz="2000" b="1" dirty="0"/>
              <a:t>Retos o problemas a afrontar</a:t>
            </a:r>
            <a:endParaRPr lang="es-ES" sz="2000" b="1" dirty="0"/>
          </a:p>
        </p:txBody>
      </p:sp>
      <p:sp>
        <p:nvSpPr>
          <p:cNvPr id="5" name="4 Rectángulo"/>
          <p:cNvSpPr/>
          <p:nvPr/>
        </p:nvSpPr>
        <p:spPr>
          <a:xfrm>
            <a:off x="971600" y="2924944"/>
            <a:ext cx="76609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s-ES_tradnl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_tradnl" sz="1400" dirty="0" smtClean="0"/>
              <a:t>: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846898"/>
              </p:ext>
            </p:extLst>
          </p:nvPr>
        </p:nvGraphicFramePr>
        <p:xfrm>
          <a:off x="727508" y="1512684"/>
          <a:ext cx="7732924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2404"/>
                <a:gridCol w="4680520"/>
              </a:tblGrid>
              <a:tr h="28803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</a:rPr>
                        <a:t>APRENDER  A HABLAR EN PÚBLICO CON DIFERENTES REGISTROS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282312"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/>
                        <a:t>Dificultad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 smtClean="0"/>
                        <a:t>Retos</a:t>
                      </a:r>
                      <a:endParaRPr lang="es-E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687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 smtClean="0"/>
                        <a:t>El alumnado del centro presenta una enorme dificultad </a:t>
                      </a:r>
                      <a:r>
                        <a:rPr lang="es-ES" sz="1800" dirty="0" smtClean="0"/>
                        <a:t>en situaciones comunicativas formales.</a:t>
                      </a:r>
                    </a:p>
                    <a:p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dirty="0" smtClean="0"/>
                        <a:t>Analizar tareas orales que vayan más allá de la expresión espontanea de los niños y niñas e incidan en la mejora de la oralidad en situaciones comunicativas progresivamente más formales.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400" dirty="0" smtClean="0"/>
                        <a:t>Reconocer las diferencias entre comunicación oral y escrita , teniendo en cuenta que el nivel de formalidad aumentará o disminuirá las diferencias. 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ES" sz="1400" dirty="0" smtClean="0"/>
                        <a:t>Concretar  y compartir los objetivos de aprendizaje para poder  desarrollar la competencia oral, una competencia que nos remite a un conjunto de  componentes que se interrelacionan y se complementan: el componente lingüístico- discursivo, el componente contextual y el  componente estratégico-retórico.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808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FA1D-1798-41A5-B89D-AEC6BE8786B8}" type="slidenum">
              <a:rPr lang="es-ES" smtClean="0"/>
              <a:pPr/>
              <a:t>13</a:t>
            </a:fld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706854" y="140446"/>
            <a:ext cx="7732924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lvl="0" algn="ctr"/>
            <a:r>
              <a:rPr lang="es-ES" sz="2000" b="1" dirty="0" smtClean="0"/>
              <a:t>5. </a:t>
            </a:r>
            <a:r>
              <a:rPr lang="es-ES" sz="2000" b="1" dirty="0"/>
              <a:t>Actuaciones previstas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19796" y="692696"/>
            <a:ext cx="7776864" cy="64633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/>
              <a:t>META DE APRENDIZAJE 1: </a:t>
            </a:r>
          </a:p>
          <a:p>
            <a:pPr algn="ctr"/>
            <a:r>
              <a:rPr lang="es-ES" dirty="0"/>
              <a:t>APRENDER  A HABLAR EN PÚBLICO CON DIFERENTES REGISTROS</a:t>
            </a: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634493937"/>
              </p:ext>
            </p:extLst>
          </p:nvPr>
        </p:nvGraphicFramePr>
        <p:xfrm>
          <a:off x="1403648" y="1556792"/>
          <a:ext cx="68407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2581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FA1D-1798-41A5-B89D-AEC6BE8786B8}" type="slidenum">
              <a:rPr lang="es-ES" smtClean="0"/>
              <a:pPr/>
              <a:t>14</a:t>
            </a:fld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706854" y="140446"/>
            <a:ext cx="7732924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lvl="0" algn="ctr"/>
            <a:r>
              <a:rPr lang="es-ES" sz="2000" b="1" dirty="0" smtClean="0"/>
              <a:t>5. </a:t>
            </a:r>
            <a:r>
              <a:rPr lang="es-ES" sz="2000" b="1" dirty="0"/>
              <a:t>Actuaciones previstas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19796" y="692696"/>
            <a:ext cx="7776864" cy="64633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META DE APRENDIZAJE 3: </a:t>
            </a:r>
          </a:p>
          <a:p>
            <a:pPr algn="ctr"/>
            <a:r>
              <a:rPr lang="es-ES" b="1" dirty="0" smtClean="0"/>
              <a:t>POTENCIAR EL HÁBITO LECTOR DEL ALUMNADO</a:t>
            </a:r>
            <a:endParaRPr lang="es-ES" b="1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939998840"/>
              </p:ext>
            </p:extLst>
          </p:nvPr>
        </p:nvGraphicFramePr>
        <p:xfrm>
          <a:off x="1403648" y="1556792"/>
          <a:ext cx="68407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5026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FA1D-1798-41A5-B89D-AEC6BE8786B8}" type="slidenum">
              <a:rPr lang="es-ES" smtClean="0"/>
              <a:pPr/>
              <a:t>15</a:t>
            </a:fld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323528" y="340501"/>
            <a:ext cx="8568952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lvl="0" algn="ctr"/>
            <a:r>
              <a:rPr lang="es-ES" sz="2000" b="1" dirty="0" smtClean="0"/>
              <a:t>6. Cronograma </a:t>
            </a:r>
            <a:r>
              <a:rPr lang="es-ES" sz="2000" b="1" dirty="0"/>
              <a:t>y reparto de responsabilidades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76477"/>
              </p:ext>
            </p:extLst>
          </p:nvPr>
        </p:nvGraphicFramePr>
        <p:xfrm>
          <a:off x="323525" y="836712"/>
          <a:ext cx="8640959" cy="4416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1"/>
                <a:gridCol w="352039"/>
                <a:gridCol w="352039"/>
                <a:gridCol w="352039"/>
                <a:gridCol w="352039"/>
                <a:gridCol w="352039"/>
                <a:gridCol w="352039"/>
                <a:gridCol w="352039"/>
                <a:gridCol w="352039"/>
                <a:gridCol w="352039"/>
                <a:gridCol w="1512168"/>
                <a:gridCol w="1800199"/>
              </a:tblGrid>
              <a:tr h="648072">
                <a:tc gridSpan="12"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META DE APRENDIZAJE 3: </a:t>
                      </a:r>
                    </a:p>
                    <a:p>
                      <a:pPr algn="ctr"/>
                      <a:r>
                        <a:rPr lang="es-ES" b="1" dirty="0" smtClean="0">
                          <a:solidFill>
                            <a:schemeClr val="tx1"/>
                          </a:solidFill>
                        </a:rPr>
                        <a:t>POTENCIAR EL HÁBITO LECTOR DEL ALUMNADO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216024">
                <a:tc rowSpan="3"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ACTUACIONES</a:t>
                      </a:r>
                      <a:endParaRPr lang="es-E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TEMPORALIZACIÓN</a:t>
                      </a:r>
                      <a:endParaRPr lang="es-E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RESPONSABLES</a:t>
                      </a:r>
                      <a:endParaRPr lang="es-E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RECURSOS</a:t>
                      </a:r>
                      <a:endParaRPr lang="es-E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1264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16/17</a:t>
                      </a:r>
                      <a:endParaRPr lang="es-E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17/18</a:t>
                      </a:r>
                      <a:endParaRPr lang="es-E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18/19</a:t>
                      </a:r>
                      <a:endParaRPr lang="es-E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/>
                        <a:t>1º T</a:t>
                      </a:r>
                      <a:endParaRPr lang="es-ES" sz="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/>
                        <a:t>2º 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/>
                        <a:t>3º T</a:t>
                      </a:r>
                      <a:endParaRPr lang="es-ES" sz="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/>
                        <a:t>1º T</a:t>
                      </a:r>
                      <a:endParaRPr lang="es-ES" sz="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/>
                        <a:t>2º 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/>
                        <a:t>3º T</a:t>
                      </a:r>
                      <a:endParaRPr lang="es-ES" sz="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/>
                        <a:t>1º T</a:t>
                      </a:r>
                      <a:endParaRPr lang="es-ES" sz="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/>
                        <a:t>2º T</a:t>
                      </a:r>
                      <a:endParaRPr lang="es-ES" sz="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b="1" dirty="0" smtClean="0"/>
                        <a:t>3º T</a:t>
                      </a:r>
                      <a:endParaRPr lang="es-ES" sz="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1. Apadrinamiento lector</a:t>
                      </a:r>
                      <a:endParaRPr lang="es-E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80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2.Crear tertulias literarias con la participación de las familias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Asesoramiento</a:t>
                      </a:r>
                      <a:endParaRPr lang="es-E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8062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3. Elaboración</a:t>
                      </a:r>
                      <a:r>
                        <a:rPr lang="es-ES" sz="1400" baseline="0" dirty="0" smtClean="0"/>
                        <a:t> del proyecto lector</a:t>
                      </a:r>
                      <a:endParaRPr lang="es-E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Formación</a:t>
                      </a:r>
                      <a:endParaRPr lang="es-E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8062">
                <a:tc>
                  <a:txBody>
                    <a:bodyPr/>
                    <a:lstStyle/>
                    <a:p>
                      <a:r>
                        <a:rPr lang="es-ES" dirty="0" smtClean="0"/>
                        <a:t>….</a:t>
                      </a:r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806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32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angular"/>
          <p:cNvCxnSpPr/>
          <p:nvPr/>
        </p:nvCxnSpPr>
        <p:spPr>
          <a:xfrm rot="16200000" flipH="1">
            <a:off x="838997" y="2614834"/>
            <a:ext cx="2097888" cy="1047637"/>
          </a:xfrm>
          <a:prstGeom prst="bentConnector2">
            <a:avLst/>
          </a:prstGeom>
          <a:ln w="571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03083"/>
            <a:ext cx="3024336" cy="2441216"/>
          </a:xfrm>
          <a:prstGeom prst="rect">
            <a:avLst/>
          </a:prstGeom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A039-5F26-44C6-B5DA-BC2E7D784131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 rot="21382837">
            <a:off x="982942" y="1196752"/>
            <a:ext cx="2137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PROYECTO MÍNIMO</a:t>
            </a:r>
          </a:p>
          <a:p>
            <a:pPr algn="ctr"/>
            <a:r>
              <a:rPr lang="es-ES_tradnl" b="1" dirty="0" smtClean="0"/>
              <a:t> VIABLE</a:t>
            </a:r>
            <a:endParaRPr lang="es-ES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2411760" y="3024535"/>
            <a:ext cx="6552728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s-ES" b="1" u="sng" dirty="0" smtClean="0"/>
              <a:t>El </a:t>
            </a:r>
            <a:r>
              <a:rPr lang="es-ES" b="1" u="sng" dirty="0"/>
              <a:t>Proyecto mínimo </a:t>
            </a:r>
            <a:r>
              <a:rPr lang="es-ES" dirty="0"/>
              <a:t>viable será un documento consensuado que recogerá los acuerdos del centro relativos al tratamiento de la competencia en comunicación lingüística (objetivos, metodología, propuestas didácticas, evaluación…) en los distintos niveles y áreas que se imparten en el centro. </a:t>
            </a:r>
          </a:p>
          <a:p>
            <a:r>
              <a:rPr lang="es-ES" dirty="0"/>
              <a:t>Es el punto de partida para el Proyecto Lingüístico de Centro. </a:t>
            </a:r>
          </a:p>
        </p:txBody>
      </p:sp>
    </p:spTree>
    <p:extLst>
      <p:ext uri="{BB962C8B-B14F-4D97-AF65-F5344CB8AC3E}">
        <p14:creationId xmlns:p14="http://schemas.microsoft.com/office/powerpoint/2010/main" val="86101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FA1D-1798-41A5-B89D-AEC6BE8786B8}" type="slidenum">
              <a:rPr lang="es-ES" smtClean="0"/>
              <a:pPr/>
              <a:t>3</a:t>
            </a:fld>
            <a:endParaRPr lang="es-ES" dirty="0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19" y="404664"/>
            <a:ext cx="2448272" cy="2441216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 rot="21331319">
            <a:off x="989550" y="1302106"/>
            <a:ext cx="15722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¿Qué es el PMV?</a:t>
            </a:r>
            <a:endParaRPr lang="es-ES" sz="24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1619672" y="2844186"/>
            <a:ext cx="6552728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s-ES" b="1" u="sng" dirty="0" smtClean="0"/>
              <a:t>Es la hoja de ruta  que permitirá iniciar el PLC</a:t>
            </a:r>
          </a:p>
          <a:p>
            <a:r>
              <a:rPr lang="es-ES" dirty="0" smtClean="0"/>
              <a:t>Constituye la </a:t>
            </a:r>
            <a:r>
              <a:rPr lang="es-ES" dirty="0"/>
              <a:t>estructura mínima que podemos comenzar a pilotar en las </a:t>
            </a:r>
            <a:r>
              <a:rPr lang="es-ES" dirty="0" smtClean="0"/>
              <a:t>aulas.</a:t>
            </a:r>
          </a:p>
          <a:p>
            <a:r>
              <a:rPr lang="es-ES" dirty="0" smtClean="0"/>
              <a:t>Es un documento de planificación  </a:t>
            </a:r>
            <a:endParaRPr lang="es-ES" dirty="0"/>
          </a:p>
        </p:txBody>
      </p:sp>
      <p:cxnSp>
        <p:nvCxnSpPr>
          <p:cNvPr id="7" name="6 Conector angular"/>
          <p:cNvCxnSpPr>
            <a:endCxn id="5" idx="1"/>
          </p:cNvCxnSpPr>
          <p:nvPr/>
        </p:nvCxnSpPr>
        <p:spPr>
          <a:xfrm rot="16200000" flipH="1">
            <a:off x="1035932" y="2860611"/>
            <a:ext cx="879448" cy="288031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01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FA1D-1798-41A5-B89D-AEC6BE8786B8}" type="slidenum">
              <a:rPr lang="es-ES" smtClean="0"/>
              <a:pPr/>
              <a:t>4</a:t>
            </a:fld>
            <a:endParaRPr lang="es-ES" dirty="0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2152005485"/>
              </p:ext>
            </p:extLst>
          </p:nvPr>
        </p:nvGraphicFramePr>
        <p:xfrm>
          <a:off x="755576" y="188640"/>
          <a:ext cx="7560840" cy="6081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720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754089233"/>
              </p:ext>
            </p:extLst>
          </p:nvPr>
        </p:nvGraphicFramePr>
        <p:xfrm>
          <a:off x="683568" y="1556792"/>
          <a:ext cx="77048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FA1D-1798-41A5-B89D-AEC6BE8786B8}" type="slidenum">
              <a:rPr lang="es-ES" smtClean="0"/>
              <a:pPr/>
              <a:t>5</a:t>
            </a:fld>
            <a:endParaRPr lang="es-ES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997612" cy="1948375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 rot="21331319">
            <a:off x="536804" y="562662"/>
            <a:ext cx="1786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Para elaborar el PMV</a:t>
            </a:r>
            <a:endParaRPr lang="es-ES" sz="2400" b="1" dirty="0"/>
          </a:p>
        </p:txBody>
      </p:sp>
      <p:cxnSp>
        <p:nvCxnSpPr>
          <p:cNvPr id="12" name="11 Conector angular"/>
          <p:cNvCxnSpPr>
            <a:stCxn id="7" idx="1"/>
            <a:endCxn id="5" idx="1"/>
          </p:cNvCxnSpPr>
          <p:nvPr/>
        </p:nvCxnSpPr>
        <p:spPr>
          <a:xfrm rot="10800000" flipH="1" flipV="1">
            <a:off x="467544" y="1162828"/>
            <a:ext cx="216024" cy="2425964"/>
          </a:xfrm>
          <a:prstGeom prst="bentConnector3">
            <a:avLst>
              <a:gd name="adj1" fmla="val -105822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5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 rot="21038484">
            <a:off x="467543" y="410100"/>
            <a:ext cx="1997612" cy="1948375"/>
            <a:chOff x="467544" y="188640"/>
            <a:chExt cx="1997612" cy="1948375"/>
          </a:xfrm>
        </p:grpSpPr>
        <p:pic>
          <p:nvPicPr>
            <p:cNvPr id="5" name="4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188640"/>
              <a:ext cx="1997612" cy="1948375"/>
            </a:xfrm>
            <a:prstGeom prst="rect">
              <a:avLst/>
            </a:prstGeom>
          </p:spPr>
        </p:pic>
        <p:sp>
          <p:nvSpPr>
            <p:cNvPr id="6" name="5 CuadroTexto"/>
            <p:cNvSpPr txBox="1"/>
            <p:nvPr/>
          </p:nvSpPr>
          <p:spPr>
            <a:xfrm rot="21331319">
              <a:off x="536804" y="747328"/>
              <a:ext cx="17864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/>
                <a:t>APARTADOS DEL PMV</a:t>
              </a:r>
              <a:endParaRPr lang="es-ES" sz="2400" b="1" dirty="0"/>
            </a:p>
          </p:txBody>
        </p:sp>
      </p:grp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FA1D-1798-41A5-B89D-AEC6BE8786B8}" type="slidenum">
              <a:rPr lang="es-ES" smtClean="0"/>
              <a:pPr/>
              <a:t>6</a:t>
            </a:fld>
            <a:endParaRPr lang="es-ES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51354585"/>
              </p:ext>
            </p:extLst>
          </p:nvPr>
        </p:nvGraphicFramePr>
        <p:xfrm>
          <a:off x="2051720" y="1620903"/>
          <a:ext cx="676875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6872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FA1D-1798-41A5-B89D-AEC6BE8786B8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616152" y="260648"/>
            <a:ext cx="7732924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s-ES" sz="2000" b="1" dirty="0" smtClean="0"/>
              <a:t>1. Histórico </a:t>
            </a:r>
            <a:r>
              <a:rPr lang="es-ES" sz="2000" b="1" dirty="0"/>
              <a:t>de actuaciones de centro y líneas generales de trabajo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7564" y="1609117"/>
            <a:ext cx="2808312" cy="11695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marL="144000" indent="-144000">
              <a:buFont typeface="Arial" panose="020B0604020202020204" pitchFamily="34" charset="0"/>
              <a:buChar char="•"/>
            </a:pPr>
            <a:r>
              <a:rPr lang="es-ES" sz="1400" dirty="0" smtClean="0"/>
              <a:t>Recogida </a:t>
            </a:r>
            <a:r>
              <a:rPr lang="es-ES" sz="1400" dirty="0"/>
              <a:t>de información de todos los datos relacionados con las actuaciones que el centro haya podido desarrollar en materia de CCL en los últimos </a:t>
            </a:r>
            <a:r>
              <a:rPr lang="es-ES" sz="1400" dirty="0" smtClean="0"/>
              <a:t>años</a:t>
            </a:r>
            <a:endParaRPr lang="es-ES" sz="1400" dirty="0"/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2141190942"/>
              </p:ext>
            </p:extLst>
          </p:nvPr>
        </p:nvGraphicFramePr>
        <p:xfrm>
          <a:off x="755576" y="3140968"/>
          <a:ext cx="4968552" cy="3055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4" name="13 Conector angular"/>
          <p:cNvCxnSpPr>
            <a:stCxn id="9" idx="1"/>
            <a:endCxn id="12" idx="1"/>
          </p:cNvCxnSpPr>
          <p:nvPr/>
        </p:nvCxnSpPr>
        <p:spPr>
          <a:xfrm rot="10800000" flipH="1" flipV="1">
            <a:off x="647564" y="2193892"/>
            <a:ext cx="108012" cy="2475019"/>
          </a:xfrm>
          <a:prstGeom prst="bentConnector3">
            <a:avLst>
              <a:gd name="adj1" fmla="val -211643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5571488" y="1178946"/>
            <a:ext cx="2777588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es-ES" sz="1400" dirty="0" smtClean="0"/>
              <a:t>Recoger </a:t>
            </a:r>
            <a:r>
              <a:rPr lang="es-ES" sz="1400" dirty="0"/>
              <a:t>mediante cuestionarios, encuestas o entrevistas las </a:t>
            </a:r>
            <a:r>
              <a:rPr lang="es-ES" sz="1400" b="1" u="sng" dirty="0"/>
              <a:t>prácticas docentes </a:t>
            </a:r>
            <a:r>
              <a:rPr lang="es-ES" sz="1400" dirty="0"/>
              <a:t>relacionadas con la CCL así como </a:t>
            </a:r>
            <a:r>
              <a:rPr lang="es-ES" sz="1400" u="sng" dirty="0"/>
              <a:t>la opinión sobre ciertos temas</a:t>
            </a:r>
            <a:r>
              <a:rPr lang="es-ES" sz="1400" dirty="0"/>
              <a:t> que afectarán a la toma de decisiones que conllevará la aprobación de un PLC en el centro. </a:t>
            </a:r>
          </a:p>
        </p:txBody>
      </p:sp>
      <p:cxnSp>
        <p:nvCxnSpPr>
          <p:cNvPr id="1055" name="1054 Conector recto de flecha"/>
          <p:cNvCxnSpPr/>
          <p:nvPr/>
        </p:nvCxnSpPr>
        <p:spPr>
          <a:xfrm flipH="1">
            <a:off x="2267744" y="668869"/>
            <a:ext cx="2214870" cy="8603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57" name="1056 Conector recto de flecha"/>
          <p:cNvCxnSpPr>
            <a:stCxn id="8" idx="2"/>
            <a:endCxn id="15" idx="0"/>
          </p:cNvCxnSpPr>
          <p:nvPr/>
        </p:nvCxnSpPr>
        <p:spPr>
          <a:xfrm>
            <a:off x="4482614" y="660758"/>
            <a:ext cx="2477668" cy="5181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95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FA1D-1798-41A5-B89D-AEC6BE8786B8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795294" y="980728"/>
            <a:ext cx="7732924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2. Contexto </a:t>
            </a:r>
            <a:r>
              <a:rPr lang="es-ES" sz="2000" b="1" dirty="0"/>
              <a:t>sociolingüístico </a:t>
            </a:r>
            <a:endParaRPr lang="es-ES" sz="2000" dirty="0"/>
          </a:p>
        </p:txBody>
      </p:sp>
      <p:sp>
        <p:nvSpPr>
          <p:cNvPr id="4" name="3 Rectángulo"/>
          <p:cNvSpPr/>
          <p:nvPr/>
        </p:nvSpPr>
        <p:spPr>
          <a:xfrm>
            <a:off x="2374878" y="2204864"/>
            <a:ext cx="493204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s-ES" dirty="0" smtClean="0"/>
              <a:t>Recoge </a:t>
            </a:r>
            <a:r>
              <a:rPr lang="es-ES" dirty="0"/>
              <a:t>una descripción del contexto sociolingüístico del centro haciendo referencia </a:t>
            </a:r>
            <a:r>
              <a:rPr lang="es-ES" dirty="0" smtClean="0"/>
              <a:t>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1155358" y="4221088"/>
            <a:ext cx="2328852" cy="14773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Las lenguas que se estudian.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dirty="0" smtClean="0"/>
              <a:t>Nivel del alumnado y del profesorado en estas lenguas.</a:t>
            </a:r>
            <a:endParaRPr lang="es-ES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5902762" y="4293096"/>
            <a:ext cx="2808312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dirty="0" smtClean="0">
                <a:hlinkClick r:id="rId2"/>
              </a:rPr>
              <a:t>Sociolecto</a:t>
            </a:r>
            <a:r>
              <a:rPr lang="es-ES" dirty="0" smtClean="0"/>
              <a:t>, la presencia de alumnado extranjero, etc. </a:t>
            </a:r>
            <a:endParaRPr lang="es-ES" dirty="0"/>
          </a:p>
        </p:txBody>
      </p:sp>
      <p:cxnSp>
        <p:nvCxnSpPr>
          <p:cNvPr id="8" name="7 Conector angular"/>
          <p:cNvCxnSpPr>
            <a:stCxn id="3" idx="1"/>
            <a:endCxn id="4" idx="1"/>
          </p:cNvCxnSpPr>
          <p:nvPr/>
        </p:nvCxnSpPr>
        <p:spPr>
          <a:xfrm rot="10800000" flipH="1" flipV="1">
            <a:off x="795294" y="1180782"/>
            <a:ext cx="1579584" cy="1347247"/>
          </a:xfrm>
          <a:prstGeom prst="bentConnector3">
            <a:avLst>
              <a:gd name="adj1" fmla="val -14472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stCxn id="4" idx="2"/>
          </p:cNvCxnSpPr>
          <p:nvPr/>
        </p:nvCxnSpPr>
        <p:spPr>
          <a:xfrm flipH="1">
            <a:off x="2319784" y="2851195"/>
            <a:ext cx="2521114" cy="13698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4" idx="2"/>
            <a:endCxn id="6" idx="0"/>
          </p:cNvCxnSpPr>
          <p:nvPr/>
        </p:nvCxnSpPr>
        <p:spPr>
          <a:xfrm>
            <a:off x="4840898" y="2851195"/>
            <a:ext cx="2466020" cy="14419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42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0FA1D-1798-41A5-B89D-AEC6BE8786B8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727508" y="476672"/>
            <a:ext cx="7732924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3. Metas </a:t>
            </a:r>
            <a:r>
              <a:rPr lang="es-ES" sz="2000" b="1" dirty="0"/>
              <a:t>de </a:t>
            </a:r>
            <a:r>
              <a:rPr lang="es-ES" sz="2000" b="1" dirty="0" smtClean="0"/>
              <a:t>aprendizaje</a:t>
            </a:r>
            <a:endParaRPr lang="es-ES" sz="2000" dirty="0"/>
          </a:p>
        </p:txBody>
      </p:sp>
      <p:sp>
        <p:nvSpPr>
          <p:cNvPr id="4" name="3 Rectángulo"/>
          <p:cNvSpPr/>
          <p:nvPr/>
        </p:nvSpPr>
        <p:spPr>
          <a:xfrm>
            <a:off x="727508" y="1124744"/>
            <a:ext cx="7793009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dirty="0" smtClean="0"/>
              <a:t>El punto de partida del PLC es el establecimiento de </a:t>
            </a:r>
            <a:r>
              <a:rPr lang="es-ES" b="1" u="sng" dirty="0" smtClean="0"/>
              <a:t>metas de aprendizaje concretas</a:t>
            </a:r>
            <a:r>
              <a:rPr lang="es-ES" dirty="0" smtClean="0"/>
              <a:t> que el centro aspire a promover en relación con la competencia en comunicación lingüística de su alumnado. </a:t>
            </a:r>
          </a:p>
          <a:p>
            <a:r>
              <a:rPr lang="es-ES" dirty="0" smtClean="0"/>
              <a:t>Estas “metas de aprendizaje” pueden estar en relación </a:t>
            </a:r>
            <a:r>
              <a:rPr lang="es-ES" dirty="0"/>
              <a:t>con un nivel de dominio lingüístico general para </a:t>
            </a:r>
            <a:r>
              <a:rPr lang="es-ES" dirty="0" smtClean="0"/>
              <a:t>una o </a:t>
            </a:r>
            <a:r>
              <a:rPr lang="es-ES" dirty="0"/>
              <a:t>varias de las lenguas presentes en el centro o con </a:t>
            </a:r>
            <a:r>
              <a:rPr lang="es-ES" dirty="0" smtClean="0"/>
              <a:t>actividades o </a:t>
            </a:r>
            <a:r>
              <a:rPr lang="es-ES" dirty="0"/>
              <a:t>destrezas específicas en una o varias lenguas.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915600" y="3140968"/>
            <a:ext cx="7416824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es-ES" b="1" dirty="0" smtClean="0"/>
              <a:t>Deben recoger las </a:t>
            </a:r>
            <a:r>
              <a:rPr lang="es-ES" b="1" dirty="0"/>
              <a:t>expectativas de logro que los alumnos y </a:t>
            </a:r>
            <a:r>
              <a:rPr lang="es-ES" b="1" dirty="0" smtClean="0"/>
              <a:t>las alumnas deben </a:t>
            </a:r>
            <a:r>
              <a:rPr lang="es-ES" b="1" dirty="0"/>
              <a:t>alcanzar </a:t>
            </a:r>
            <a:r>
              <a:rPr lang="es-ES" b="1" dirty="0" smtClean="0"/>
              <a:t>para desarrollar </a:t>
            </a:r>
            <a:r>
              <a:rPr lang="es-ES" b="1" dirty="0"/>
              <a:t>aprendizajes significativos.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849554" y="4005064"/>
            <a:ext cx="7610878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dirty="0"/>
              <a:t>1. La metas son declaraciones generales de los propósitos del programa.</a:t>
            </a:r>
          </a:p>
          <a:p>
            <a:pPr algn="just"/>
            <a:r>
              <a:rPr lang="es-ES" dirty="0"/>
              <a:t>2. Las metas deben enfocarse en lo que el programa debe lograr en el futuro, y particularmente lo que los estudiantes deben poder hacer al terminar el  </a:t>
            </a:r>
            <a:r>
              <a:rPr lang="es-ES" dirty="0" smtClean="0"/>
              <a:t>programa  </a:t>
            </a:r>
            <a:endParaRPr lang="es-ES" dirty="0"/>
          </a:p>
          <a:p>
            <a:pPr algn="just"/>
            <a:r>
              <a:rPr lang="es-ES" dirty="0"/>
              <a:t>3. Las metas pueden servir como base para el desarrollo más preciso y observable de los objetivos</a:t>
            </a:r>
            <a:r>
              <a:rPr lang="es-ES" dirty="0" smtClean="0"/>
              <a:t>.</a:t>
            </a:r>
            <a:endParaRPr lang="es-ES" dirty="0"/>
          </a:p>
        </p:txBody>
      </p:sp>
      <p:cxnSp>
        <p:nvCxnSpPr>
          <p:cNvPr id="10" name="9 Conector angular"/>
          <p:cNvCxnSpPr>
            <a:stCxn id="3" idx="1"/>
            <a:endCxn id="5" idx="1"/>
          </p:cNvCxnSpPr>
          <p:nvPr/>
        </p:nvCxnSpPr>
        <p:spPr>
          <a:xfrm rot="10800000" flipH="1" flipV="1">
            <a:off x="727508" y="676726"/>
            <a:ext cx="188092" cy="2787407"/>
          </a:xfrm>
          <a:prstGeom prst="bentConnector3">
            <a:avLst>
              <a:gd name="adj1" fmla="val -121536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13 Conector angular"/>
          <p:cNvCxnSpPr>
            <a:stCxn id="3" idx="3"/>
            <a:endCxn id="5" idx="3"/>
          </p:cNvCxnSpPr>
          <p:nvPr/>
        </p:nvCxnSpPr>
        <p:spPr>
          <a:xfrm flipH="1">
            <a:off x="8332424" y="676727"/>
            <a:ext cx="128008" cy="2787407"/>
          </a:xfrm>
          <a:prstGeom prst="bentConnector3">
            <a:avLst>
              <a:gd name="adj1" fmla="val -178583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06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2292</TotalTime>
  <Words>1236</Words>
  <Application>Microsoft Office PowerPoint</Application>
  <PresentationFormat>Presentación en pantalla (4:3)</PresentationFormat>
  <Paragraphs>168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Pilar</dc:creator>
  <cp:lastModifiedBy>Pilar</cp:lastModifiedBy>
  <cp:revision>82</cp:revision>
  <dcterms:created xsi:type="dcterms:W3CDTF">2017-01-10T17:46:33Z</dcterms:created>
  <dcterms:modified xsi:type="dcterms:W3CDTF">2017-02-07T18:12:43Z</dcterms:modified>
</cp:coreProperties>
</file>