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31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13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4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9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92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57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63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87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16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80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99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09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77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621C-E269-4985-B8AE-5C4097042AD9}" type="datetimeFigureOut">
              <a:rPr lang="es-ES" smtClean="0"/>
              <a:t>10/12/2017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AF3846-A5B1-4A4C-ADD7-0558F6A29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es/url?sa=i&amp;rct=j&amp;q=&amp;esrc=s&amp;source=images&amp;cd=&amp;cad=rja&amp;uact=8&amp;ved=0ahUKEwjJ64Om6-rWAhVF5xoKHfDjCKwQjRwIBw&amp;url=http://www.istockphoto.com/es/vector/confundida-emoticono-gm134843485-18386450&amp;psig=AOvVaw3Z5olD7g9ZOEgpFp4kapdT&amp;ust=15078892384667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es/url?sa=i&amp;rct=j&amp;q=&amp;esrc=s&amp;source=images&amp;cd=&amp;cad=rja&amp;uact=8&amp;ved=&amp;url=http://www3.gobiernodecanarias.org/medusa/ecoescuela/sa/2015/03/05/te-informo-que/&amp;psig=AOvVaw1mK8J75DxG7dx2YruoSXKu&amp;ust=1507891594665472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gif"/><Relationship Id="rId4" Type="http://schemas.openxmlformats.org/officeDocument/2006/relationships/hyperlink" Target="http://www.google.es/url?sa=i&amp;rct=j&amp;q=&amp;esrc=s&amp;source=images&amp;cd=&amp;cad=rja&amp;uact=8&amp;ved=0ahUKEwieoI239OrWAhUBZ1AKHdT7DAUQjRwIBw&amp;url=http://www.hiru.eus/matematicas/variables-estadisticas&amp;psig=AOvVaw1mK8J75DxG7dx2YruoSXKu&amp;ust=150789159466547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4704" y="257576"/>
            <a:ext cx="9573296" cy="4893973"/>
          </a:xfrm>
        </p:spPr>
        <p:txBody>
          <a:bodyPr>
            <a:normAutofit fontScale="90000"/>
          </a:bodyPr>
          <a:lstStyle/>
          <a:p>
            <a:pPr algn="l"/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TRABAJO POR PROYECTOS PARA MEJORAR LA DESTREZA DE EXPRESIÓN E INTERACCION ORAL</a:t>
            </a:r>
            <a:br>
              <a:rPr lang="es-ES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0788"/>
            <a:ext cx="9144000" cy="557011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446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1412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344058"/>
            <a:ext cx="8596668" cy="1432193"/>
          </a:xfrm>
        </p:spPr>
        <p:txBody>
          <a:bodyPr/>
          <a:lstStyle/>
          <a:p>
            <a:r>
              <a:rPr lang="es-ES" dirty="0"/>
              <a:t>Un </a:t>
            </a:r>
            <a:r>
              <a:rPr lang="es-ES" b="1" dirty="0"/>
              <a:t>proyecto</a:t>
            </a:r>
            <a:r>
              <a:rPr lang="es-ES" dirty="0"/>
              <a:t> requiere toma de decisiones por parte del alumno,  sentido crítico, trabajo colaborativo, exposición de su labor de investigación y evaluación.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1" y="2456761"/>
            <a:ext cx="6103343" cy="4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811369"/>
            <a:ext cx="5821251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549" y="609600"/>
            <a:ext cx="8694454" cy="114192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lenguas extranjeras en una EOI con adultos….NO HAY PRECEDENTES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Resultado de imagen de descubrid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41" y="2033757"/>
            <a:ext cx="3901270" cy="4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Nuestros proyectos enseñarán el camino a otros que quieran experimentar en este terreno.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77335" y="3219719"/>
            <a:ext cx="8596668" cy="2821644"/>
          </a:xfrm>
        </p:spPr>
        <p:txBody>
          <a:bodyPr/>
          <a:lstStyle/>
          <a:p>
            <a:r>
              <a:rPr lang="es-ES" dirty="0" smtClean="0"/>
              <a:t>Todo lo que hagamos será válido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asi</a:t>
            </a:r>
            <a:r>
              <a:rPr lang="es-ES" dirty="0" smtClean="0"/>
              <a:t> que</a:t>
            </a:r>
          </a:p>
          <a:p>
            <a:r>
              <a:rPr lang="es-ES" dirty="0" err="1" smtClean="0"/>
              <a:t>Ànimo</a:t>
            </a:r>
            <a:r>
              <a:rPr lang="es-ES" dirty="0" smtClean="0"/>
              <a:t> chicas…..</a:t>
            </a:r>
            <a:endParaRPr lang="es-E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939214" y="5655389"/>
            <a:ext cx="2789679" cy="805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                TODO LO QUE HAGAMOS SERÁ VÁLIDO, ASI QUE…..ÁNIMO!!!</a:t>
            </a:r>
          </a:p>
          <a:p>
            <a:endParaRPr lang="es-ES" smtClean="0"/>
          </a:p>
          <a:p>
            <a:endParaRPr lang="es-ES" smtClean="0"/>
          </a:p>
          <a:p>
            <a:endParaRPr lang="es-ES" dirty="0"/>
          </a:p>
        </p:txBody>
      </p:sp>
      <p:pic>
        <p:nvPicPr>
          <p:cNvPr id="7" name="Picture 2" descr="Resultado de imagen de smiley dando áni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4" y="3330490"/>
            <a:ext cx="4018209" cy="33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8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¿QUÉEEEEEEEEEEE?</a:t>
            </a:r>
            <a:endParaRPr lang="es-ES" dirty="0"/>
          </a:p>
        </p:txBody>
      </p:sp>
      <p:pic>
        <p:nvPicPr>
          <p:cNvPr id="1026" name="Picture 2" descr="Resultado de imagen de IMPOSIBLE EN ALE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74" y="1853763"/>
            <a:ext cx="2788510" cy="19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IMPOSIBLE EN JAP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23" y="1496520"/>
            <a:ext cx="5023995" cy="26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mission imposs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09" y="3205877"/>
            <a:ext cx="762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0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poquito de teoría…..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5841" y="5071215"/>
            <a:ext cx="8596668" cy="388077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4083" y="2189472"/>
            <a:ext cx="87741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ES UNA ACTIVIDAD?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¿QUÉ ES UNA TAREA?</a:t>
            </a:r>
            <a:endParaRPr kumimoji="0" lang="es-E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anose="020706030806060202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</a:t>
            </a:r>
          </a:p>
        </p:txBody>
      </p:sp>
      <p:pic>
        <p:nvPicPr>
          <p:cNvPr id="2049" name="irc_mi" descr="Resultado de imagen de CARA CONFUSA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42" y="3937859"/>
            <a:ext cx="1895475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8507" y="3165539"/>
            <a:ext cx="618470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s-E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 PROYECTO?</a:t>
            </a:r>
            <a:endParaRPr kumimoji="0" lang="es-E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8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4852"/>
            <a:ext cx="8596668" cy="8371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 de actividad: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 flipV="1">
            <a:off x="675745" y="978794"/>
            <a:ext cx="4185623" cy="5151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75745" y="1674252"/>
            <a:ext cx="4185623" cy="4963000"/>
          </a:xfrm>
        </p:spPr>
        <p:txBody>
          <a:bodyPr>
            <a:normAutofit fontScale="47500" lnSpcReduction="20000"/>
          </a:bodyPr>
          <a:lstStyle/>
          <a:p>
            <a:r>
              <a:rPr lang="es-ES" sz="5100" dirty="0" err="1" smtClean="0"/>
              <a:t>Indirect</a:t>
            </a:r>
            <a:r>
              <a:rPr lang="es-ES" sz="5100" dirty="0" smtClean="0"/>
              <a:t> </a:t>
            </a:r>
            <a:r>
              <a:rPr lang="es-ES" sz="5100" dirty="0" err="1" smtClean="0"/>
              <a:t>Questions</a:t>
            </a:r>
            <a:r>
              <a:rPr lang="es-ES" sz="5100" dirty="0" smtClean="0"/>
              <a:t> </a:t>
            </a:r>
            <a:r>
              <a:rPr lang="es-ES" sz="5100" dirty="0" err="1" smtClean="0"/>
              <a:t>Exercise</a:t>
            </a:r>
            <a:endParaRPr lang="es-ES" sz="5100" dirty="0" smtClean="0"/>
          </a:p>
          <a:p>
            <a:r>
              <a:rPr lang="es-ES" sz="5100" dirty="0" smtClean="0"/>
              <a:t>“</a:t>
            </a:r>
            <a:r>
              <a:rPr lang="es-ES" sz="5100" dirty="0" err="1" smtClean="0"/>
              <a:t>What’s</a:t>
            </a:r>
            <a:r>
              <a:rPr lang="es-ES" sz="5100" dirty="0" smtClean="0"/>
              <a:t> </a:t>
            </a:r>
            <a:r>
              <a:rPr lang="es-ES" sz="5100" dirty="0" err="1" smtClean="0"/>
              <a:t>this</a:t>
            </a:r>
            <a:r>
              <a:rPr lang="es-ES" sz="5100" dirty="0" smtClean="0"/>
              <a:t>? Do </a:t>
            </a:r>
            <a:r>
              <a:rPr lang="es-ES" sz="5100" dirty="0" err="1" smtClean="0"/>
              <a:t>you</a:t>
            </a:r>
            <a:r>
              <a:rPr lang="es-ES" sz="5100" dirty="0" smtClean="0"/>
              <a:t> </a:t>
            </a:r>
            <a:r>
              <a:rPr lang="es-ES" sz="5100" dirty="0" err="1" smtClean="0"/>
              <a:t>know</a:t>
            </a:r>
            <a:r>
              <a:rPr lang="es-ES" sz="5100" dirty="0" smtClean="0"/>
              <a:t> </a:t>
            </a:r>
            <a:r>
              <a:rPr lang="es-ES" sz="5100" dirty="0" err="1" smtClean="0"/>
              <a:t>what</a:t>
            </a:r>
            <a:r>
              <a:rPr lang="es-ES" sz="5100" dirty="0" smtClean="0"/>
              <a:t> </a:t>
            </a:r>
            <a:r>
              <a:rPr lang="es-ES" sz="5100" dirty="0" err="1" smtClean="0"/>
              <a:t>this</a:t>
            </a:r>
            <a:r>
              <a:rPr lang="es-ES" sz="5100" dirty="0" smtClean="0"/>
              <a:t> </a:t>
            </a:r>
            <a:r>
              <a:rPr lang="es-ES" sz="5100" dirty="0" err="1" smtClean="0"/>
              <a:t>is</a:t>
            </a:r>
            <a:r>
              <a:rPr lang="es-ES" sz="5100" dirty="0" smtClean="0"/>
              <a:t>?”</a:t>
            </a:r>
          </a:p>
          <a:p>
            <a:endParaRPr lang="es-ES" sz="5100" dirty="0" smtClean="0"/>
          </a:p>
          <a:p>
            <a:r>
              <a:rPr lang="es-ES" sz="5100" dirty="0" smtClean="0"/>
              <a:t>1- </a:t>
            </a:r>
            <a:r>
              <a:rPr lang="es-ES" sz="5100" dirty="0" err="1" smtClean="0"/>
              <a:t>Where</a:t>
            </a:r>
            <a:r>
              <a:rPr lang="es-ES" sz="5100" dirty="0" smtClean="0"/>
              <a:t> </a:t>
            </a:r>
            <a:r>
              <a:rPr lang="es-ES" sz="5100" dirty="0" err="1" smtClean="0"/>
              <a:t>is</a:t>
            </a:r>
            <a:r>
              <a:rPr lang="es-ES" sz="5100" dirty="0" smtClean="0"/>
              <a:t> </a:t>
            </a:r>
            <a:r>
              <a:rPr lang="es-ES" sz="5100" dirty="0" err="1" smtClean="0"/>
              <a:t>the</a:t>
            </a:r>
            <a:r>
              <a:rPr lang="es-ES" sz="5100" dirty="0" smtClean="0"/>
              <a:t> </a:t>
            </a:r>
            <a:r>
              <a:rPr lang="es-ES" sz="5100" dirty="0" err="1" smtClean="0"/>
              <a:t>station</a:t>
            </a:r>
            <a:r>
              <a:rPr lang="es-ES" sz="5100" dirty="0" smtClean="0"/>
              <a:t>?</a:t>
            </a:r>
          </a:p>
          <a:p>
            <a:r>
              <a:rPr lang="es-ES" sz="5100" dirty="0" smtClean="0"/>
              <a:t>Can </a:t>
            </a:r>
            <a:r>
              <a:rPr lang="es-ES" sz="5100" dirty="0" err="1" smtClean="0"/>
              <a:t>you</a:t>
            </a:r>
            <a:r>
              <a:rPr lang="es-ES" sz="5100" dirty="0" smtClean="0"/>
              <a:t> </a:t>
            </a:r>
            <a:r>
              <a:rPr lang="es-ES" sz="5100" dirty="0" err="1" smtClean="0"/>
              <a:t>tell</a:t>
            </a:r>
            <a:r>
              <a:rPr lang="es-ES" sz="5100" dirty="0" smtClean="0"/>
              <a:t> me…....</a:t>
            </a:r>
          </a:p>
          <a:p>
            <a:r>
              <a:rPr lang="es-ES" sz="5100" dirty="0" smtClean="0"/>
              <a:t>2- Are </a:t>
            </a:r>
            <a:r>
              <a:rPr lang="es-ES" sz="5100" dirty="0" err="1" smtClean="0"/>
              <a:t>you</a:t>
            </a:r>
            <a:r>
              <a:rPr lang="es-ES" sz="5100" dirty="0" smtClean="0"/>
              <a:t> </a:t>
            </a:r>
            <a:r>
              <a:rPr lang="es-ES" sz="5100" dirty="0" err="1" smtClean="0"/>
              <a:t>coming</a:t>
            </a:r>
            <a:r>
              <a:rPr lang="es-ES" sz="5100" dirty="0" smtClean="0"/>
              <a:t> </a:t>
            </a:r>
            <a:r>
              <a:rPr lang="es-ES" sz="5100" dirty="0" err="1" smtClean="0"/>
              <a:t>to</a:t>
            </a:r>
            <a:r>
              <a:rPr lang="es-ES" sz="5100" dirty="0" smtClean="0"/>
              <a:t> </a:t>
            </a:r>
            <a:r>
              <a:rPr lang="es-ES" sz="5100" dirty="0" err="1" smtClean="0"/>
              <a:t>the</a:t>
            </a:r>
            <a:r>
              <a:rPr lang="es-ES" sz="5100" dirty="0" smtClean="0"/>
              <a:t> </a:t>
            </a:r>
            <a:r>
              <a:rPr lang="es-ES" sz="5100" dirty="0" err="1" smtClean="0"/>
              <a:t>party</a:t>
            </a:r>
            <a:r>
              <a:rPr lang="es-ES" sz="5100" dirty="0" smtClean="0"/>
              <a:t>?</a:t>
            </a:r>
          </a:p>
          <a:p>
            <a:r>
              <a:rPr lang="es-ES" sz="5100" dirty="0" smtClean="0"/>
              <a:t>Can </a:t>
            </a:r>
            <a:r>
              <a:rPr lang="es-ES" sz="5100" dirty="0" err="1" smtClean="0"/>
              <a:t>you</a:t>
            </a:r>
            <a:r>
              <a:rPr lang="es-ES" sz="5100" dirty="0" smtClean="0"/>
              <a:t> </a:t>
            </a:r>
            <a:r>
              <a:rPr lang="es-ES" sz="5100" dirty="0" err="1" smtClean="0"/>
              <a:t>let</a:t>
            </a:r>
            <a:r>
              <a:rPr lang="es-ES" sz="5100" dirty="0" smtClean="0"/>
              <a:t> me </a:t>
            </a:r>
            <a:r>
              <a:rPr lang="es-ES" sz="5100" dirty="0" err="1" smtClean="0"/>
              <a:t>know</a:t>
            </a:r>
            <a:r>
              <a:rPr lang="es-ES" sz="5100" dirty="0" smtClean="0"/>
              <a:t>…….   </a:t>
            </a:r>
          </a:p>
          <a:p>
            <a:r>
              <a:rPr lang="es-ES" sz="5100" dirty="0" smtClean="0"/>
              <a:t>3- </a:t>
            </a:r>
            <a:r>
              <a:rPr lang="es-ES" sz="5100" dirty="0" err="1" smtClean="0"/>
              <a:t>How</a:t>
            </a:r>
            <a:r>
              <a:rPr lang="es-ES" sz="5100" dirty="0" smtClean="0"/>
              <a:t> </a:t>
            </a:r>
            <a:r>
              <a:rPr lang="es-ES" sz="5100" dirty="0" err="1" smtClean="0"/>
              <a:t>does</a:t>
            </a:r>
            <a:r>
              <a:rPr lang="es-ES" sz="5100" dirty="0" smtClean="0"/>
              <a:t> </a:t>
            </a:r>
            <a:r>
              <a:rPr lang="es-ES" sz="5100" dirty="0" err="1" smtClean="0"/>
              <a:t>it</a:t>
            </a:r>
            <a:r>
              <a:rPr lang="es-ES" sz="5100" dirty="0" smtClean="0"/>
              <a:t> </a:t>
            </a:r>
            <a:r>
              <a:rPr lang="es-ES" sz="5100" dirty="0" err="1" smtClean="0"/>
              <a:t>work</a:t>
            </a:r>
            <a:r>
              <a:rPr lang="es-ES" sz="5100" dirty="0" smtClean="0"/>
              <a:t>?</a:t>
            </a:r>
          </a:p>
          <a:p>
            <a:r>
              <a:rPr lang="es-ES" sz="5100" dirty="0" smtClean="0"/>
              <a:t>Can </a:t>
            </a:r>
            <a:r>
              <a:rPr lang="es-ES" sz="5100" dirty="0" err="1" smtClean="0"/>
              <a:t>you</a:t>
            </a:r>
            <a:r>
              <a:rPr lang="es-ES" sz="5100" dirty="0" smtClean="0"/>
              <a:t> </a:t>
            </a:r>
            <a:r>
              <a:rPr lang="es-ES" sz="5100" dirty="0" err="1" smtClean="0"/>
              <a:t>explain</a:t>
            </a:r>
            <a:r>
              <a:rPr lang="es-ES" sz="5100" dirty="0" smtClean="0"/>
              <a:t>………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88383" y="1674252"/>
            <a:ext cx="4185618" cy="2060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88384" y="2511380"/>
            <a:ext cx="4185617" cy="3825025"/>
          </a:xfrm>
        </p:spPr>
        <p:txBody>
          <a:bodyPr>
            <a:noAutofit/>
          </a:bodyPr>
          <a:lstStyle/>
          <a:p>
            <a:r>
              <a:rPr lang="es-ES" sz="2400" dirty="0" smtClean="0"/>
              <a:t>Key</a:t>
            </a:r>
          </a:p>
          <a:p>
            <a:endParaRPr lang="es-ES" sz="2400" dirty="0" smtClean="0"/>
          </a:p>
          <a:p>
            <a:r>
              <a:rPr lang="es-ES" sz="2400" dirty="0" smtClean="0"/>
              <a:t>1- Can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tell</a:t>
            </a:r>
            <a:r>
              <a:rPr lang="es-ES" sz="2400" dirty="0" smtClean="0"/>
              <a:t> me </a:t>
            </a:r>
            <a:r>
              <a:rPr lang="es-ES" sz="2400" dirty="0" err="1" smtClean="0"/>
              <a:t>where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station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?</a:t>
            </a:r>
          </a:p>
          <a:p>
            <a:r>
              <a:rPr lang="es-ES" sz="2400" dirty="0" smtClean="0"/>
              <a:t>2- Can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let</a:t>
            </a:r>
            <a:r>
              <a:rPr lang="es-ES" sz="2400" dirty="0" smtClean="0"/>
              <a:t> me </a:t>
            </a:r>
            <a:r>
              <a:rPr lang="es-ES" sz="2400" dirty="0" err="1" smtClean="0"/>
              <a:t>know</a:t>
            </a:r>
            <a:r>
              <a:rPr lang="es-ES" sz="2400" dirty="0" smtClean="0"/>
              <a:t> </a:t>
            </a:r>
            <a:r>
              <a:rPr lang="es-ES" sz="2400" dirty="0" err="1" smtClean="0"/>
              <a:t>if</a:t>
            </a:r>
            <a:r>
              <a:rPr lang="es-ES" sz="2400" dirty="0" smtClean="0"/>
              <a:t> /</a:t>
            </a:r>
            <a:r>
              <a:rPr lang="es-ES" sz="2400" dirty="0" err="1" smtClean="0"/>
              <a:t>you’re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are </a:t>
            </a:r>
            <a:r>
              <a:rPr lang="es-ES" sz="2400" dirty="0" err="1" smtClean="0"/>
              <a:t>coming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party</a:t>
            </a:r>
            <a:r>
              <a:rPr lang="es-ES" sz="2400" dirty="0" smtClean="0"/>
              <a:t>?</a:t>
            </a:r>
          </a:p>
          <a:p>
            <a:r>
              <a:rPr lang="es-ES" sz="2400" dirty="0" smtClean="0"/>
              <a:t>3- Can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explain</a:t>
            </a:r>
            <a:r>
              <a:rPr lang="es-ES" sz="2400" dirty="0" smtClean="0"/>
              <a:t> </a:t>
            </a:r>
            <a:r>
              <a:rPr lang="es-ES" sz="2400" dirty="0" err="1" smtClean="0"/>
              <a:t>how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works</a:t>
            </a:r>
            <a:r>
              <a:rPr lang="es-ES" sz="2400" dirty="0" smtClean="0"/>
              <a:t>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52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tarea: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77335" y="3013656"/>
            <a:ext cx="8596668" cy="302770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Estás interesado en hacer un curso de cocina en la academia de </a:t>
            </a:r>
            <a:r>
              <a:rPr lang="es-ES" sz="2800" dirty="0" err="1" smtClean="0"/>
              <a:t>MasterChef</a:t>
            </a:r>
            <a:r>
              <a:rPr lang="es-ES" sz="2800" dirty="0" smtClean="0"/>
              <a:t>. Escribe un email pidiendo información sobre fechas, precios, titulación al finalizar, materiales que el alumno debe aportar, alojamiento durante la estancia del curso…..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9280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06321"/>
          </a:xfrm>
        </p:spPr>
        <p:txBody>
          <a:bodyPr/>
          <a:lstStyle/>
          <a:p>
            <a:r>
              <a:rPr lang="es-ES" dirty="0" smtClean="0"/>
              <a:t>Ejemplo de proyecto: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815921"/>
            <a:ext cx="8596668" cy="4225441"/>
          </a:xfrm>
        </p:spPr>
        <p:txBody>
          <a:bodyPr/>
          <a:lstStyle/>
          <a:p>
            <a:pPr algn="just"/>
            <a:r>
              <a:rPr lang="es-ES" sz="2400" dirty="0" smtClean="0"/>
              <a:t>En </a:t>
            </a:r>
            <a:r>
              <a:rPr lang="es-ES" sz="2400" dirty="0"/>
              <a:t>grupos de 4, los alumnos escriben 4 preguntas interesantes para entrevistar a los miembros de su familia acerca de sus hábitos alimenticios ( Can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tell</a:t>
            </a:r>
            <a:r>
              <a:rPr lang="es-ES" sz="2400" dirty="0"/>
              <a:t> me </a:t>
            </a:r>
            <a:r>
              <a:rPr lang="es-ES" sz="2400" dirty="0" err="1"/>
              <a:t>how</a:t>
            </a:r>
            <a:r>
              <a:rPr lang="es-ES" sz="2400" dirty="0"/>
              <a:t> </a:t>
            </a:r>
            <a:r>
              <a:rPr lang="es-ES" sz="2400" dirty="0" err="1"/>
              <a:t>often</a:t>
            </a:r>
            <a:r>
              <a:rPr lang="es-ES" sz="2400" dirty="0"/>
              <a:t>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eat</a:t>
            </a:r>
            <a:r>
              <a:rPr lang="es-ES" sz="2400" dirty="0"/>
              <a:t> vegetables?)  En la clase siguiente, tras una puesta en común de las respuestas obtenidas de cada uno, preparan sus conclusiones, con una tabla u otro tipo de gráfico esquemático  y lo presentan a la clase oralmente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pic>
        <p:nvPicPr>
          <p:cNvPr id="4" name="irc_mi" descr="Imagen relacionad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9" y="4906314"/>
            <a:ext cx="3037938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Resultado de imagen de tabla de estadística imagen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55" y="4906314"/>
            <a:ext cx="3111992" cy="121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0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592687"/>
          </a:xfrm>
        </p:spPr>
        <p:txBody>
          <a:bodyPr/>
          <a:lstStyle/>
          <a:p>
            <a:r>
              <a:rPr lang="es-ES" dirty="0" smtClean="0"/>
              <a:t>Eh……me lo puedes resumir?</a:t>
            </a:r>
            <a:endParaRPr lang="es-ES" dirty="0"/>
          </a:p>
        </p:txBody>
      </p:sp>
      <p:sp>
        <p:nvSpPr>
          <p:cNvPr id="6" name="AutoShape 4" descr="Resultado de imagen de carita avergonzada smiley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086212" y="6761476"/>
            <a:ext cx="85963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0" name="Picture 6" descr="Resultado de imagen de carita avergonzada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4" y="2308538"/>
            <a:ext cx="4048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5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61623"/>
          </a:xfrm>
        </p:spPr>
        <p:txBody>
          <a:bodyPr/>
          <a:lstStyle/>
          <a:p>
            <a:r>
              <a:rPr lang="es-ES" dirty="0" smtClean="0"/>
              <a:t>Claro que si….</a:t>
            </a:r>
            <a:endParaRPr lang="es-ES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677335" y="308473"/>
            <a:ext cx="8596668" cy="375675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Una </a:t>
            </a:r>
            <a:r>
              <a:rPr lang="es-ES" b="1" dirty="0" smtClean="0"/>
              <a:t>actividad</a:t>
            </a:r>
            <a:r>
              <a:rPr lang="es-ES" dirty="0" smtClean="0"/>
              <a:t> se centra en algo muy concreto: un punto gramatical, la pronunciación correcta de un sonido, vocabulario de un tema, </a:t>
            </a:r>
            <a:r>
              <a:rPr lang="es-ES" dirty="0" err="1" smtClean="0"/>
              <a:t>etc</a:t>
            </a:r>
            <a:r>
              <a:rPr lang="es-ES" dirty="0" smtClean="0"/>
              <a:t> y lo “machaca” por separado para que quede </a:t>
            </a:r>
            <a:r>
              <a:rPr lang="es-ES" dirty="0" smtClean="0"/>
              <a:t>muy claro.</a:t>
            </a:r>
          </a:p>
          <a:p>
            <a:pPr algn="just"/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4" y="2538351"/>
            <a:ext cx="5993174" cy="3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5903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7335" y="1542362"/>
            <a:ext cx="8596668" cy="1564396"/>
          </a:xfrm>
        </p:spPr>
        <p:txBody>
          <a:bodyPr/>
          <a:lstStyle/>
          <a:p>
            <a:pPr algn="just"/>
            <a:r>
              <a:rPr lang="es-ES" dirty="0"/>
              <a:t>Una </a:t>
            </a:r>
            <a:r>
              <a:rPr lang="es-ES" b="1" dirty="0"/>
              <a:t>tarea</a:t>
            </a:r>
            <a:r>
              <a:rPr lang="es-ES" dirty="0"/>
              <a:t> integra conocimientos  previamente aprendidos: de gramática, vocabulario, pronunciación, estructuras. El alumno maneja todos esos conocimientos y los pone en práctica.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2722619"/>
            <a:ext cx="6367749" cy="36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397</Words>
  <Application>Microsoft Office PowerPoint</Application>
  <PresentationFormat>Panorámica</PresentationFormat>
  <Paragraphs>40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Arial Black</vt:lpstr>
      <vt:lpstr>Bodoni MT</vt:lpstr>
      <vt:lpstr>Calibri</vt:lpstr>
      <vt:lpstr>Times New Roman</vt:lpstr>
      <vt:lpstr>Trebuchet MS</vt:lpstr>
      <vt:lpstr>Wingdings 3</vt:lpstr>
      <vt:lpstr>Faceta</vt:lpstr>
      <vt:lpstr>         TRABAJO POR PROYECTOS PARA MEJORAR LA DESTREZA DE EXPRESIÓN E INTERACCION ORAL </vt:lpstr>
      <vt:lpstr>¿QUÉEEEEEEEEEEE?</vt:lpstr>
      <vt:lpstr>Un poquito de teoría…..</vt:lpstr>
      <vt:lpstr>Ejemplo de actividad: </vt:lpstr>
      <vt:lpstr>Ejemplo de tarea:</vt:lpstr>
      <vt:lpstr>Ejemplo de proyecto:</vt:lpstr>
      <vt:lpstr>Eh……me lo puedes resumir?</vt:lpstr>
      <vt:lpstr>Claro que si….</vt:lpstr>
      <vt:lpstr>Presentación de PowerPoint</vt:lpstr>
      <vt:lpstr>Presentación de PowerPoint</vt:lpstr>
      <vt:lpstr>Presentación de PowerPoint</vt:lpstr>
      <vt:lpstr>En lenguas extranjeras en una EOI con adultos….NO HAY PRECEDENTES</vt:lpstr>
      <vt:lpstr>Nuestros proyectos enseñarán el camino a otros que quieran experimentar en este terreno.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POR PROYECTOS PARA MEJORAR LA DESTREZA DE EXPRESIÓN E INTERACCION ORAL </dc:title>
  <dc:creator>Usuario de Windows</dc:creator>
  <cp:lastModifiedBy>Usuario de Windows</cp:lastModifiedBy>
  <cp:revision>15</cp:revision>
  <dcterms:created xsi:type="dcterms:W3CDTF">2017-11-22T10:18:13Z</dcterms:created>
  <dcterms:modified xsi:type="dcterms:W3CDTF">2017-12-10T20:22:58Z</dcterms:modified>
</cp:coreProperties>
</file>