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297E2-2232-4C80-AD0D-564B7B868A9F}" type="datetimeFigureOut">
              <a:rPr lang="es-ES" smtClean="0"/>
              <a:t>04/02/2018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8C37-E806-4DBC-8D76-3C37EA34EA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376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297E2-2232-4C80-AD0D-564B7B868A9F}" type="datetimeFigureOut">
              <a:rPr lang="es-ES" smtClean="0"/>
              <a:t>04/02/2018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8C37-E806-4DBC-8D76-3C37EA34EA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8879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297E2-2232-4C80-AD0D-564B7B868A9F}" type="datetimeFigureOut">
              <a:rPr lang="es-ES" smtClean="0"/>
              <a:t>04/02/2018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8C37-E806-4DBC-8D76-3C37EA34EA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4416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297E2-2232-4C80-AD0D-564B7B868A9F}" type="datetimeFigureOut">
              <a:rPr lang="es-ES" smtClean="0"/>
              <a:t>04/02/2018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8C37-E806-4DBC-8D76-3C37EA34EA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730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297E2-2232-4C80-AD0D-564B7B868A9F}" type="datetimeFigureOut">
              <a:rPr lang="es-ES" smtClean="0"/>
              <a:t>04/02/2018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8C37-E806-4DBC-8D76-3C37EA34EA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28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297E2-2232-4C80-AD0D-564B7B868A9F}" type="datetimeFigureOut">
              <a:rPr lang="es-ES" smtClean="0"/>
              <a:t>04/02/2018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8C37-E806-4DBC-8D76-3C37EA34EA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9130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297E2-2232-4C80-AD0D-564B7B868A9F}" type="datetimeFigureOut">
              <a:rPr lang="es-ES" smtClean="0"/>
              <a:t>04/02/2018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8C37-E806-4DBC-8D76-3C37EA34EA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349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297E2-2232-4C80-AD0D-564B7B868A9F}" type="datetimeFigureOut">
              <a:rPr lang="es-ES" smtClean="0"/>
              <a:t>04/02/2018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8C37-E806-4DBC-8D76-3C37EA34EA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741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297E2-2232-4C80-AD0D-564B7B868A9F}" type="datetimeFigureOut">
              <a:rPr lang="es-ES" smtClean="0"/>
              <a:t>04/02/2018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8C37-E806-4DBC-8D76-3C37EA34EA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024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297E2-2232-4C80-AD0D-564B7B868A9F}" type="datetimeFigureOut">
              <a:rPr lang="es-ES" smtClean="0"/>
              <a:t>04/02/2018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8C37-E806-4DBC-8D76-3C37EA34EA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2806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297E2-2232-4C80-AD0D-564B7B868A9F}" type="datetimeFigureOut">
              <a:rPr lang="es-ES" smtClean="0"/>
              <a:t>04/02/2018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8C37-E806-4DBC-8D76-3C37EA34EA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1717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297E2-2232-4C80-AD0D-564B7B868A9F}" type="datetimeFigureOut">
              <a:rPr lang="es-ES" smtClean="0"/>
              <a:t>04/02/2018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08C37-E806-4DBC-8D76-3C37EA34EA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090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75656" y="116632"/>
            <a:ext cx="6120680" cy="72007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dirty="0" smtClean="0"/>
              <a:t>TRUE OR FALSE?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12968" cy="5805264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buAutoNum type="arabicPeriod"/>
            </a:pPr>
            <a:r>
              <a:rPr lang="es-ES" dirty="0" err="1" smtClean="0">
                <a:solidFill>
                  <a:schemeClr val="tx1"/>
                </a:solidFill>
              </a:rPr>
              <a:t>The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water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cycle</a:t>
            </a:r>
            <a:r>
              <a:rPr lang="es-ES" dirty="0" smtClean="0">
                <a:solidFill>
                  <a:schemeClr val="tx1"/>
                </a:solidFill>
              </a:rPr>
              <a:t> describes </a:t>
            </a:r>
            <a:r>
              <a:rPr lang="es-ES" dirty="0" err="1" smtClean="0">
                <a:solidFill>
                  <a:schemeClr val="tx1"/>
                </a:solidFill>
              </a:rPr>
              <a:t>the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movement</a:t>
            </a:r>
            <a:r>
              <a:rPr lang="es-ES" dirty="0" smtClean="0">
                <a:solidFill>
                  <a:schemeClr val="tx1"/>
                </a:solidFill>
              </a:rPr>
              <a:t> of </a:t>
            </a:r>
            <a:r>
              <a:rPr lang="es-ES" dirty="0" err="1" smtClean="0">
                <a:solidFill>
                  <a:schemeClr val="tx1"/>
                </a:solidFill>
              </a:rPr>
              <a:t>water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es-ES" dirty="0" err="1" smtClean="0">
                <a:solidFill>
                  <a:schemeClr val="tx1"/>
                </a:solidFill>
              </a:rPr>
              <a:t>Water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covers</a:t>
            </a:r>
            <a:r>
              <a:rPr lang="es-ES" dirty="0" smtClean="0">
                <a:solidFill>
                  <a:schemeClr val="tx1"/>
                </a:solidFill>
              </a:rPr>
              <a:t> 97% of </a:t>
            </a:r>
            <a:r>
              <a:rPr lang="es-ES" dirty="0" err="1" smtClean="0">
                <a:solidFill>
                  <a:schemeClr val="tx1"/>
                </a:solidFill>
              </a:rPr>
              <a:t>the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Earth´s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surface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es-ES" dirty="0" smtClean="0">
                <a:solidFill>
                  <a:schemeClr val="tx1"/>
                </a:solidFill>
              </a:rPr>
              <a:t>1% of </a:t>
            </a:r>
            <a:r>
              <a:rPr lang="es-ES" dirty="0" err="1" smtClean="0">
                <a:solidFill>
                  <a:schemeClr val="tx1"/>
                </a:solidFill>
              </a:rPr>
              <a:t>the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water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is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frozen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es-ES" dirty="0" err="1" smtClean="0">
                <a:solidFill>
                  <a:schemeClr val="tx1"/>
                </a:solidFill>
              </a:rPr>
              <a:t>Types</a:t>
            </a:r>
            <a:r>
              <a:rPr lang="es-ES" dirty="0" smtClean="0">
                <a:solidFill>
                  <a:schemeClr val="tx1"/>
                </a:solidFill>
              </a:rPr>
              <a:t> of </a:t>
            </a:r>
            <a:r>
              <a:rPr lang="es-ES" dirty="0" err="1" smtClean="0">
                <a:solidFill>
                  <a:schemeClr val="tx1"/>
                </a:solidFill>
              </a:rPr>
              <a:t>water</a:t>
            </a:r>
            <a:r>
              <a:rPr lang="es-ES" dirty="0" smtClean="0">
                <a:solidFill>
                  <a:schemeClr val="tx1"/>
                </a:solidFill>
              </a:rPr>
              <a:t>: sea </a:t>
            </a:r>
            <a:r>
              <a:rPr lang="es-ES" dirty="0" err="1" smtClean="0">
                <a:solidFill>
                  <a:schemeClr val="tx1"/>
                </a:solidFill>
              </a:rPr>
              <a:t>currents</a:t>
            </a:r>
            <a:r>
              <a:rPr lang="es-ES" dirty="0" smtClean="0">
                <a:solidFill>
                  <a:schemeClr val="tx1"/>
                </a:solidFill>
              </a:rPr>
              <a:t> and </a:t>
            </a:r>
            <a:r>
              <a:rPr lang="es-ES" dirty="0" err="1" smtClean="0">
                <a:solidFill>
                  <a:schemeClr val="tx1"/>
                </a:solidFill>
              </a:rPr>
              <a:t>waves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es-ES" dirty="0" err="1" smtClean="0">
                <a:solidFill>
                  <a:schemeClr val="tx1"/>
                </a:solidFill>
              </a:rPr>
              <a:t>Fresh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water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is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found</a:t>
            </a:r>
            <a:r>
              <a:rPr lang="es-ES" dirty="0" smtClean="0">
                <a:solidFill>
                  <a:schemeClr val="tx1"/>
                </a:solidFill>
              </a:rPr>
              <a:t> in </a:t>
            </a:r>
            <a:r>
              <a:rPr lang="es-ES" dirty="0" err="1" smtClean="0">
                <a:solidFill>
                  <a:schemeClr val="tx1"/>
                </a:solidFill>
              </a:rPr>
              <a:t>rivers</a:t>
            </a:r>
            <a:r>
              <a:rPr lang="es-ES" dirty="0" smtClean="0">
                <a:solidFill>
                  <a:schemeClr val="tx1"/>
                </a:solidFill>
              </a:rPr>
              <a:t>, </a:t>
            </a:r>
            <a:r>
              <a:rPr lang="es-ES" dirty="0" err="1" smtClean="0">
                <a:solidFill>
                  <a:schemeClr val="tx1"/>
                </a:solidFill>
              </a:rPr>
              <a:t>lakes</a:t>
            </a:r>
            <a:r>
              <a:rPr lang="es-ES" dirty="0" smtClean="0">
                <a:solidFill>
                  <a:schemeClr val="tx1"/>
                </a:solidFill>
              </a:rPr>
              <a:t> and </a:t>
            </a:r>
            <a:r>
              <a:rPr lang="es-ES" dirty="0" err="1" smtClean="0">
                <a:solidFill>
                  <a:schemeClr val="tx1"/>
                </a:solidFill>
              </a:rPr>
              <a:t>groundwater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es-ES" dirty="0" err="1" smtClean="0">
                <a:solidFill>
                  <a:schemeClr val="tx1"/>
                </a:solidFill>
              </a:rPr>
              <a:t>An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aquifer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is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an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area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underground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es-ES" dirty="0" err="1" smtClean="0">
                <a:solidFill>
                  <a:schemeClr val="tx1"/>
                </a:solidFill>
              </a:rPr>
              <a:t>River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parts</a:t>
            </a:r>
            <a:r>
              <a:rPr lang="es-ES" dirty="0" smtClean="0">
                <a:solidFill>
                  <a:schemeClr val="tx1"/>
                </a:solidFill>
              </a:rPr>
              <a:t> are </a:t>
            </a:r>
            <a:r>
              <a:rPr lang="es-ES" dirty="0" err="1" smtClean="0">
                <a:solidFill>
                  <a:schemeClr val="tx1"/>
                </a:solidFill>
              </a:rPr>
              <a:t>divided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into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two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main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parts</a:t>
            </a:r>
            <a:r>
              <a:rPr lang="es-ES" dirty="0" smtClean="0">
                <a:solidFill>
                  <a:schemeClr val="tx1"/>
                </a:solidFill>
              </a:rPr>
              <a:t>: </a:t>
            </a:r>
            <a:r>
              <a:rPr lang="es-ES" dirty="0" err="1" smtClean="0">
                <a:solidFill>
                  <a:schemeClr val="tx1"/>
                </a:solidFill>
              </a:rPr>
              <a:t>upper</a:t>
            </a:r>
            <a:r>
              <a:rPr lang="es-ES" dirty="0" smtClean="0">
                <a:solidFill>
                  <a:schemeClr val="tx1"/>
                </a:solidFill>
              </a:rPr>
              <a:t> and </a:t>
            </a:r>
            <a:r>
              <a:rPr lang="es-ES" dirty="0" err="1" smtClean="0">
                <a:solidFill>
                  <a:schemeClr val="tx1"/>
                </a:solidFill>
              </a:rPr>
              <a:t>lower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course</a:t>
            </a:r>
            <a:r>
              <a:rPr lang="es-ES" dirty="0" smtClean="0">
                <a:solidFill>
                  <a:schemeClr val="tx1"/>
                </a:solidFill>
              </a:rPr>
              <a:t>. </a:t>
            </a:r>
          </a:p>
          <a:p>
            <a:pPr marL="514350" indent="-514350" algn="just">
              <a:buAutoNum type="arabicPeriod"/>
            </a:pPr>
            <a:r>
              <a:rPr lang="es-ES" dirty="0" err="1" smtClean="0">
                <a:solidFill>
                  <a:schemeClr val="tx1"/>
                </a:solidFill>
              </a:rPr>
              <a:t>The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lower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course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is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the</a:t>
            </a:r>
            <a:r>
              <a:rPr lang="es-ES" dirty="0" smtClean="0">
                <a:solidFill>
                  <a:schemeClr val="tx1"/>
                </a:solidFill>
              </a:rPr>
              <a:t> final </a:t>
            </a:r>
            <a:r>
              <a:rPr lang="es-ES" dirty="0" err="1" smtClean="0">
                <a:solidFill>
                  <a:schemeClr val="tx1"/>
                </a:solidFill>
              </a:rPr>
              <a:t>part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where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the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river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finishes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its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trip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es-ES" dirty="0" err="1" smtClean="0">
                <a:solidFill>
                  <a:schemeClr val="tx1"/>
                </a:solidFill>
              </a:rPr>
              <a:t>There</a:t>
            </a:r>
            <a:r>
              <a:rPr lang="es-ES" dirty="0" smtClean="0">
                <a:solidFill>
                  <a:schemeClr val="tx1"/>
                </a:solidFill>
              </a:rPr>
              <a:t> are </a:t>
            </a:r>
            <a:r>
              <a:rPr lang="es-ES" dirty="0" err="1" smtClean="0">
                <a:solidFill>
                  <a:schemeClr val="tx1"/>
                </a:solidFill>
              </a:rPr>
              <a:t>five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major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rivers</a:t>
            </a:r>
            <a:r>
              <a:rPr lang="es-ES" dirty="0" smtClean="0">
                <a:solidFill>
                  <a:schemeClr val="tx1"/>
                </a:solidFill>
              </a:rPr>
              <a:t> in </a:t>
            </a:r>
            <a:r>
              <a:rPr lang="es-ES" dirty="0" err="1" smtClean="0">
                <a:solidFill>
                  <a:schemeClr val="tx1"/>
                </a:solidFill>
              </a:rPr>
              <a:t>Spain</a:t>
            </a:r>
            <a:r>
              <a:rPr lang="es-ES" dirty="0" smtClean="0">
                <a:solidFill>
                  <a:schemeClr val="tx1"/>
                </a:solidFill>
              </a:rPr>
              <a:t>: Duero, Tajo, Guadalquivir, Guadiana and Ebro.</a:t>
            </a:r>
          </a:p>
          <a:p>
            <a:pPr marL="514350" indent="-514350" algn="just">
              <a:buAutoNum type="arabicPeriod"/>
            </a:pP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Guadalquivir </a:t>
            </a:r>
            <a:r>
              <a:rPr lang="es-ES" dirty="0" err="1" smtClean="0">
                <a:solidFill>
                  <a:schemeClr val="tx1"/>
                </a:solidFill>
              </a:rPr>
              <a:t>flows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into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the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Mediterranean</a:t>
            </a:r>
            <a:r>
              <a:rPr lang="es-ES" dirty="0" smtClean="0">
                <a:solidFill>
                  <a:schemeClr val="tx1"/>
                </a:solidFill>
              </a:rPr>
              <a:t> sea.</a:t>
            </a:r>
          </a:p>
          <a:p>
            <a:pPr algn="just"/>
            <a:endParaRPr lang="es-ES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6595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111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TRUE OR FALSE?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TRUE OR FALSE?</dc:title>
  <dc:creator>Maía Isabel</dc:creator>
  <cp:lastModifiedBy>Maía Isabel</cp:lastModifiedBy>
  <cp:revision>3</cp:revision>
  <dcterms:created xsi:type="dcterms:W3CDTF">2018-02-04T18:01:28Z</dcterms:created>
  <dcterms:modified xsi:type="dcterms:W3CDTF">2018-02-04T18:28:00Z</dcterms:modified>
</cp:coreProperties>
</file>