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D7B2-9F02-45CA-B62D-9C9BAFE4F03D}" type="datetimeFigureOut">
              <a:rPr lang="es-ES" smtClean="0"/>
              <a:t>20/10/2017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4131-41E6-412A-B0BC-373521E3EA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D7B2-9F02-45CA-B62D-9C9BAFE4F03D}" type="datetimeFigureOut">
              <a:rPr lang="es-ES" smtClean="0"/>
              <a:t>20/10/2017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4131-41E6-412A-B0BC-373521E3EA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D7B2-9F02-45CA-B62D-9C9BAFE4F03D}" type="datetimeFigureOut">
              <a:rPr lang="es-ES" smtClean="0"/>
              <a:t>20/10/2017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4131-41E6-412A-B0BC-373521E3EA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D7B2-9F02-45CA-B62D-9C9BAFE4F03D}" type="datetimeFigureOut">
              <a:rPr lang="es-ES" smtClean="0"/>
              <a:t>20/10/2017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4131-41E6-412A-B0BC-373521E3EA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D7B2-9F02-45CA-B62D-9C9BAFE4F03D}" type="datetimeFigureOut">
              <a:rPr lang="es-ES" smtClean="0"/>
              <a:t>20/10/2017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4131-41E6-412A-B0BC-373521E3EA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D7B2-9F02-45CA-B62D-9C9BAFE4F03D}" type="datetimeFigureOut">
              <a:rPr lang="es-ES" smtClean="0"/>
              <a:t>20/10/2017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4131-41E6-412A-B0BC-373521E3EAC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D7B2-9F02-45CA-B62D-9C9BAFE4F03D}" type="datetimeFigureOut">
              <a:rPr lang="es-ES" smtClean="0"/>
              <a:t>20/10/2017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4131-41E6-412A-B0BC-373521E3EA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D7B2-9F02-45CA-B62D-9C9BAFE4F03D}" type="datetimeFigureOut">
              <a:rPr lang="es-ES" smtClean="0"/>
              <a:t>20/10/2017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4131-41E6-412A-B0BC-373521E3EA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D7B2-9F02-45CA-B62D-9C9BAFE4F03D}" type="datetimeFigureOut">
              <a:rPr lang="es-ES" smtClean="0"/>
              <a:t>20/10/2017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4131-41E6-412A-B0BC-373521E3EA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D7B2-9F02-45CA-B62D-9C9BAFE4F03D}" type="datetimeFigureOut">
              <a:rPr lang="es-ES" smtClean="0"/>
              <a:t>20/10/2017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B34131-41E6-412A-B0BC-373521E3EA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D7B2-9F02-45CA-B62D-9C9BAFE4F03D}" type="datetimeFigureOut">
              <a:rPr lang="es-ES" smtClean="0"/>
              <a:t>20/10/2017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4131-41E6-412A-B0BC-373521E3EA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D5D7B2-9F02-45CA-B62D-9C9BAFE4F03D}" type="datetimeFigureOut">
              <a:rPr lang="es-ES" smtClean="0"/>
              <a:t>20/10/2017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DB34131-41E6-412A-B0BC-373521E3EAC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241823" y="1101765"/>
            <a:ext cx="5648623" cy="1204306"/>
          </a:xfrm>
        </p:spPr>
        <p:txBody>
          <a:bodyPr/>
          <a:lstStyle/>
          <a:p>
            <a:r>
              <a:rPr lang="es-ES" dirty="0" smtClean="0"/>
              <a:t>BACK TO SCHOOL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9140000">
            <a:off x="906371" y="1865886"/>
            <a:ext cx="6511131" cy="901742"/>
          </a:xfrm>
        </p:spPr>
        <p:txBody>
          <a:bodyPr>
            <a:normAutofit/>
          </a:bodyPr>
          <a:lstStyle/>
          <a:p>
            <a:r>
              <a:rPr lang="es-ES" dirty="0" err="1" smtClean="0"/>
              <a:t>Lesson</a:t>
            </a:r>
            <a:r>
              <a:rPr lang="es-ES" dirty="0" smtClean="0"/>
              <a:t> 1</a:t>
            </a:r>
          </a:p>
          <a:p>
            <a:r>
              <a:rPr lang="es-ES" dirty="0" smtClean="0"/>
              <a:t>4th </a:t>
            </a:r>
            <a:r>
              <a:rPr lang="es-ES" dirty="0" err="1" smtClean="0"/>
              <a:t>year</a:t>
            </a:r>
            <a:endParaRPr lang="es-ES" dirty="0" smtClean="0"/>
          </a:p>
          <a:p>
            <a:r>
              <a:rPr lang="es-ES" dirty="0" smtClean="0"/>
              <a:t>17/18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52" y="1183998"/>
            <a:ext cx="4752528" cy="4752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4054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03" y="4869160"/>
            <a:ext cx="7326084" cy="160939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74923" y="332656"/>
            <a:ext cx="4973176" cy="54296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VOCABULARY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12" y="3212977"/>
            <a:ext cx="8820867" cy="1002508"/>
          </a:xfrm>
          <a:prstGeom prst="rect">
            <a:avLst/>
          </a:prstGeom>
        </p:spPr>
      </p:pic>
      <p:sp>
        <p:nvSpPr>
          <p:cNvPr id="28" name="27 Flecha abajo"/>
          <p:cNvSpPr/>
          <p:nvPr/>
        </p:nvSpPr>
        <p:spPr>
          <a:xfrm rot="2788101">
            <a:off x="3806328" y="3742380"/>
            <a:ext cx="358340" cy="165042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Flecha curvada hacia abajo"/>
          <p:cNvSpPr/>
          <p:nvPr/>
        </p:nvSpPr>
        <p:spPr>
          <a:xfrm rot="19757573">
            <a:off x="865789" y="1331798"/>
            <a:ext cx="5066683" cy="1037166"/>
          </a:xfrm>
          <a:prstGeom prst="curved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06093"/>
            <a:ext cx="8033602" cy="1407658"/>
          </a:xfrm>
          <a:prstGeom prst="rect">
            <a:avLst/>
          </a:prstGeom>
        </p:spPr>
      </p:pic>
      <p:sp>
        <p:nvSpPr>
          <p:cNvPr id="10" name="9 Flecha abajo"/>
          <p:cNvSpPr/>
          <p:nvPr/>
        </p:nvSpPr>
        <p:spPr>
          <a:xfrm rot="11828343">
            <a:off x="747373" y="2477414"/>
            <a:ext cx="175798" cy="120894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Flecha abajo"/>
          <p:cNvSpPr/>
          <p:nvPr/>
        </p:nvSpPr>
        <p:spPr>
          <a:xfrm rot="6537098">
            <a:off x="4873968" y="1215891"/>
            <a:ext cx="226476" cy="3566551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lecha abajo"/>
          <p:cNvSpPr/>
          <p:nvPr/>
        </p:nvSpPr>
        <p:spPr>
          <a:xfrm rot="8870886">
            <a:off x="5101690" y="1942449"/>
            <a:ext cx="300536" cy="174090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Flecha abajo"/>
          <p:cNvSpPr/>
          <p:nvPr/>
        </p:nvSpPr>
        <p:spPr>
          <a:xfrm rot="2788101">
            <a:off x="2635452" y="3777730"/>
            <a:ext cx="358340" cy="165042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Flecha abajo"/>
          <p:cNvSpPr/>
          <p:nvPr/>
        </p:nvSpPr>
        <p:spPr>
          <a:xfrm rot="1443076">
            <a:off x="7701791" y="3912013"/>
            <a:ext cx="286975" cy="1178102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Flecha abajo"/>
          <p:cNvSpPr/>
          <p:nvPr/>
        </p:nvSpPr>
        <p:spPr>
          <a:xfrm rot="2711421">
            <a:off x="6352336" y="3727756"/>
            <a:ext cx="323223" cy="1735665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5" name="34 Conector recto de flecha"/>
          <p:cNvCxnSpPr/>
          <p:nvPr/>
        </p:nvCxnSpPr>
        <p:spPr>
          <a:xfrm flipV="1">
            <a:off x="2699792" y="2312912"/>
            <a:ext cx="4176464" cy="13169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86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5" grpId="0" animBg="1"/>
      <p:bldP spid="10" grpId="0" animBg="1"/>
      <p:bldP spid="22" grpId="0" animBg="1"/>
      <p:bldP spid="23" grpId="0" animBg="1"/>
      <p:bldP spid="26" grpId="0" animBg="1"/>
      <p:bldP spid="31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339752" y="332656"/>
            <a:ext cx="4685144" cy="54296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VOCABULARY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608646" y="1253685"/>
            <a:ext cx="2376264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LEARN</a:t>
            </a:r>
            <a:endParaRPr lang="es-ES" sz="2800" dirty="0"/>
          </a:p>
        </p:txBody>
      </p:sp>
      <p:sp>
        <p:nvSpPr>
          <p:cNvPr id="6" name="5 Elipse"/>
          <p:cNvSpPr/>
          <p:nvPr/>
        </p:nvSpPr>
        <p:spPr>
          <a:xfrm>
            <a:off x="3342812" y="2152150"/>
            <a:ext cx="2522062" cy="10801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TEACH</a:t>
            </a:r>
          </a:p>
        </p:txBody>
      </p:sp>
      <p:sp>
        <p:nvSpPr>
          <p:cNvPr id="7" name="6 Elipse"/>
          <p:cNvSpPr/>
          <p:nvPr/>
        </p:nvSpPr>
        <p:spPr>
          <a:xfrm>
            <a:off x="251520" y="3140135"/>
            <a:ext cx="2374482" cy="11521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RUN</a:t>
            </a:r>
          </a:p>
        </p:txBody>
      </p:sp>
      <p:sp>
        <p:nvSpPr>
          <p:cNvPr id="8" name="7 Elipse"/>
          <p:cNvSpPr/>
          <p:nvPr/>
        </p:nvSpPr>
        <p:spPr>
          <a:xfrm>
            <a:off x="1547664" y="5273708"/>
            <a:ext cx="2411288" cy="11521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JUMP</a:t>
            </a:r>
          </a:p>
        </p:txBody>
      </p:sp>
      <p:sp>
        <p:nvSpPr>
          <p:cNvPr id="9" name="8 Elipse"/>
          <p:cNvSpPr/>
          <p:nvPr/>
        </p:nvSpPr>
        <p:spPr>
          <a:xfrm>
            <a:off x="6228184" y="1145878"/>
            <a:ext cx="2520280" cy="10585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SKIP</a:t>
            </a:r>
          </a:p>
        </p:txBody>
      </p:sp>
      <p:sp>
        <p:nvSpPr>
          <p:cNvPr id="10" name="9 Elipse"/>
          <p:cNvSpPr/>
          <p:nvPr/>
        </p:nvSpPr>
        <p:spPr>
          <a:xfrm>
            <a:off x="6516216" y="2888940"/>
            <a:ext cx="2448272" cy="10801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READ</a:t>
            </a:r>
          </a:p>
        </p:txBody>
      </p:sp>
      <p:sp>
        <p:nvSpPr>
          <p:cNvPr id="11" name="10 Elipse"/>
          <p:cNvSpPr/>
          <p:nvPr/>
        </p:nvSpPr>
        <p:spPr>
          <a:xfrm>
            <a:off x="5508104" y="5246088"/>
            <a:ext cx="2520280" cy="11521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PAINT</a:t>
            </a:r>
          </a:p>
        </p:txBody>
      </p:sp>
      <p:sp>
        <p:nvSpPr>
          <p:cNvPr id="12" name="11 Elipse"/>
          <p:cNvSpPr/>
          <p:nvPr/>
        </p:nvSpPr>
        <p:spPr>
          <a:xfrm>
            <a:off x="3375217" y="3777596"/>
            <a:ext cx="2520280" cy="11521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/>
              <a:t>DRAW</a:t>
            </a:r>
          </a:p>
        </p:txBody>
      </p:sp>
    </p:spTree>
    <p:extLst>
      <p:ext uri="{BB962C8B-B14F-4D97-AF65-F5344CB8AC3E}">
        <p14:creationId xmlns:p14="http://schemas.microsoft.com/office/powerpoint/2010/main" val="106452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lecha derecha"/>
          <p:cNvSpPr/>
          <p:nvPr/>
        </p:nvSpPr>
        <p:spPr>
          <a:xfrm>
            <a:off x="3779912" y="476672"/>
            <a:ext cx="1368152" cy="2880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3600400" cy="5040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VOCABULARY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95536" y="1179418"/>
            <a:ext cx="1368152" cy="864096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MATHS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95536" y="2643305"/>
            <a:ext cx="1368152" cy="864096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ENGLISH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413551" y="4055577"/>
            <a:ext cx="1368152" cy="864096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ART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395536" y="5484084"/>
            <a:ext cx="1368152" cy="864096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MUSIC</a:t>
            </a: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7481249" y="5052036"/>
            <a:ext cx="1368152" cy="864096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SPORT</a:t>
            </a:r>
            <a:endParaRPr lang="es-ES" dirty="0"/>
          </a:p>
        </p:txBody>
      </p:sp>
      <p:sp>
        <p:nvSpPr>
          <p:cNvPr id="10" name="9 Rectángulo redondeado"/>
          <p:cNvSpPr/>
          <p:nvPr/>
        </p:nvSpPr>
        <p:spPr>
          <a:xfrm>
            <a:off x="7357270" y="1577510"/>
            <a:ext cx="1368152" cy="864096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FRENCH</a:t>
            </a:r>
            <a:endParaRPr lang="es-ES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7262222" y="3191481"/>
            <a:ext cx="1558249" cy="864096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LANGUAGE</a:t>
            </a:r>
            <a:endParaRPr lang="es-ES" dirty="0"/>
          </a:p>
        </p:txBody>
      </p:sp>
      <p:sp>
        <p:nvSpPr>
          <p:cNvPr id="14" name="13 Elipse"/>
          <p:cNvSpPr/>
          <p:nvPr/>
        </p:nvSpPr>
        <p:spPr>
          <a:xfrm>
            <a:off x="5247781" y="260648"/>
            <a:ext cx="3338295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latin typeface="Arial Black" pitchFamily="34" charset="0"/>
              </a:rPr>
              <a:t>SUBJECTS</a:t>
            </a:r>
            <a:endParaRPr lang="es-ES" sz="2800" dirty="0">
              <a:latin typeface="Arial Black" pitchFamily="34" charset="0"/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351" y="1339211"/>
            <a:ext cx="1620819" cy="1102395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902" y="4047172"/>
            <a:ext cx="1776123" cy="994629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170" y="1495264"/>
            <a:ext cx="2109589" cy="1028588"/>
          </a:xfrm>
          <a:prstGeom prst="rect">
            <a:avLst/>
          </a:prstGeom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141" y="3965610"/>
            <a:ext cx="1868847" cy="961292"/>
          </a:xfrm>
          <a:prstGeom prst="rect">
            <a:avLst/>
          </a:prstGeom>
        </p:spPr>
      </p:pic>
      <p:pic>
        <p:nvPicPr>
          <p:cNvPr id="19" name="18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506" y="5041801"/>
            <a:ext cx="1726791" cy="1013679"/>
          </a:xfrm>
          <a:prstGeom prst="rect">
            <a:avLst/>
          </a:prstGeom>
        </p:spPr>
      </p:pic>
      <p:pic>
        <p:nvPicPr>
          <p:cNvPr id="20" name="19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85" y="2523852"/>
            <a:ext cx="1773688" cy="1370261"/>
          </a:xfrm>
          <a:prstGeom prst="rect">
            <a:avLst/>
          </a:prstGeom>
        </p:spPr>
      </p:pic>
      <p:pic>
        <p:nvPicPr>
          <p:cNvPr id="21" name="20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170" y="2643305"/>
            <a:ext cx="2405981" cy="1182601"/>
          </a:xfrm>
          <a:prstGeom prst="rect">
            <a:avLst/>
          </a:prstGeom>
        </p:spPr>
      </p:pic>
      <p:cxnSp>
        <p:nvCxnSpPr>
          <p:cNvPr id="23" name="22 Conector recto de flecha"/>
          <p:cNvCxnSpPr/>
          <p:nvPr/>
        </p:nvCxnSpPr>
        <p:spPr>
          <a:xfrm flipV="1">
            <a:off x="1619672" y="5805264"/>
            <a:ext cx="2520280" cy="2502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V="1">
            <a:off x="1469345" y="2043514"/>
            <a:ext cx="1260140" cy="24027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1253156" y="1827726"/>
            <a:ext cx="1734668" cy="16796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1495388" y="3325569"/>
            <a:ext cx="1384424" cy="82351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V="1">
            <a:off x="6012160" y="2191390"/>
            <a:ext cx="1659632" cy="2533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6012160" y="3075353"/>
            <a:ext cx="1755901" cy="21457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6213025" y="2191390"/>
            <a:ext cx="1319766" cy="11909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10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Flecha izquierda y arriba"/>
          <p:cNvSpPr/>
          <p:nvPr/>
        </p:nvSpPr>
        <p:spPr>
          <a:xfrm rot="13297732">
            <a:off x="1220904" y="2053567"/>
            <a:ext cx="1536980" cy="1490723"/>
          </a:xfrm>
          <a:prstGeom prst="left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915816" y="188640"/>
            <a:ext cx="3600400" cy="79208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GRAMMAR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251520" y="1340768"/>
            <a:ext cx="3456384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err="1" smtClean="0"/>
              <a:t>Who</a:t>
            </a:r>
            <a:r>
              <a:rPr lang="es-ES" sz="2800" b="1" dirty="0" smtClean="0"/>
              <a:t>/be</a:t>
            </a:r>
            <a:endParaRPr lang="es-ES" sz="2800" b="1" dirty="0"/>
          </a:p>
        </p:txBody>
      </p:sp>
      <p:sp>
        <p:nvSpPr>
          <p:cNvPr id="6" name="5 Elipse"/>
          <p:cNvSpPr/>
          <p:nvPr/>
        </p:nvSpPr>
        <p:spPr>
          <a:xfrm>
            <a:off x="5076056" y="1326169"/>
            <a:ext cx="3816424" cy="792088"/>
          </a:xfrm>
          <a:prstGeom prst="ellipse">
            <a:avLst/>
          </a:prstGeom>
          <a:ln>
            <a:solidFill>
              <a:srgbClr val="FF00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err="1"/>
              <a:t>Who</a:t>
            </a:r>
            <a:r>
              <a:rPr lang="es-ES" sz="2800" b="1" dirty="0"/>
              <a:t>/</a:t>
            </a:r>
            <a:r>
              <a:rPr lang="es-ES" sz="2800" b="1" dirty="0" err="1"/>
              <a:t>have</a:t>
            </a:r>
            <a:r>
              <a:rPr lang="es-ES" sz="2800" b="1" dirty="0"/>
              <a:t> </a:t>
            </a:r>
            <a:r>
              <a:rPr lang="es-ES" sz="2800" b="1" dirty="0" err="1"/>
              <a:t>got</a:t>
            </a:r>
            <a:endParaRPr lang="es-ES" sz="2800" b="1" dirty="0"/>
          </a:p>
        </p:txBody>
      </p:sp>
      <p:sp>
        <p:nvSpPr>
          <p:cNvPr id="9" name="8 Flecha izquierda y arriba"/>
          <p:cNvSpPr/>
          <p:nvPr/>
        </p:nvSpPr>
        <p:spPr>
          <a:xfrm rot="13297732">
            <a:off x="6215778" y="2044492"/>
            <a:ext cx="1536980" cy="1490723"/>
          </a:xfrm>
          <a:prstGeom prst="leftUpArrow">
            <a:avLst/>
          </a:prstGeom>
          <a:solidFill>
            <a:srgbClr val="FF0066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255859" y="3140967"/>
            <a:ext cx="1633830" cy="324036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err="1" smtClean="0"/>
              <a:t>Who´s</a:t>
            </a:r>
            <a:r>
              <a:rPr lang="es-ES" sz="2400" b="1" dirty="0" smtClean="0"/>
              <a:t> (Singular)</a:t>
            </a:r>
          </a:p>
          <a:p>
            <a:pPr algn="ctr"/>
            <a:endParaRPr lang="es-ES" dirty="0"/>
          </a:p>
          <a:p>
            <a:pPr algn="ctr"/>
            <a:r>
              <a:rPr lang="es-ES" sz="2000" dirty="0" smtClean="0"/>
              <a:t>Ex: </a:t>
            </a:r>
            <a:r>
              <a:rPr lang="es-ES" sz="2000" dirty="0" err="1" smtClean="0">
                <a:solidFill>
                  <a:srgbClr val="FF0000"/>
                </a:solidFill>
              </a:rPr>
              <a:t>The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</a:rPr>
              <a:t>girl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b="1" u="sng" dirty="0" err="1" smtClean="0"/>
              <a:t>who´s</a:t>
            </a:r>
            <a:r>
              <a:rPr lang="es-ES" sz="2000" dirty="0" smtClean="0"/>
              <a:t> in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park</a:t>
            </a:r>
            <a:r>
              <a:rPr lang="es-ES" sz="2000" dirty="0" smtClean="0"/>
              <a:t> </a:t>
            </a:r>
            <a:r>
              <a:rPr lang="es-ES" sz="2000" dirty="0" err="1" smtClean="0"/>
              <a:t>is</a:t>
            </a:r>
            <a:r>
              <a:rPr lang="es-ES" sz="2000" dirty="0" smtClean="0"/>
              <a:t> </a:t>
            </a:r>
            <a:r>
              <a:rPr lang="es-ES" sz="2000" dirty="0" err="1" smtClean="0"/>
              <a:t>my</a:t>
            </a:r>
            <a:r>
              <a:rPr lang="es-ES" sz="2000" dirty="0" smtClean="0"/>
              <a:t> </a:t>
            </a:r>
            <a:r>
              <a:rPr lang="es-ES" sz="2000" dirty="0" err="1" smtClean="0"/>
              <a:t>friend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sp>
        <p:nvSpPr>
          <p:cNvPr id="11" name="10 Rectángulo"/>
          <p:cNvSpPr/>
          <p:nvPr/>
        </p:nvSpPr>
        <p:spPr>
          <a:xfrm>
            <a:off x="2242044" y="3140967"/>
            <a:ext cx="1633830" cy="324036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err="1" smtClean="0"/>
              <a:t>Who</a:t>
            </a:r>
            <a:r>
              <a:rPr lang="es-ES" sz="2400" b="1" dirty="0"/>
              <a:t> </a:t>
            </a:r>
            <a:r>
              <a:rPr lang="es-ES" sz="2400" b="1" dirty="0" smtClean="0"/>
              <a:t>are (Plural)</a:t>
            </a:r>
          </a:p>
          <a:p>
            <a:pPr algn="ctr"/>
            <a:endParaRPr lang="es-ES" dirty="0"/>
          </a:p>
          <a:p>
            <a:pPr algn="ctr"/>
            <a:r>
              <a:rPr lang="es-ES" sz="2000" dirty="0" smtClean="0"/>
              <a:t>Ex: </a:t>
            </a:r>
            <a:r>
              <a:rPr lang="es-ES" sz="2000" dirty="0" err="1" smtClean="0">
                <a:solidFill>
                  <a:srgbClr val="FF0000"/>
                </a:solidFill>
              </a:rPr>
              <a:t>The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</a:rPr>
              <a:t>boys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b="1" u="sng" dirty="0" err="1" smtClean="0"/>
              <a:t>who</a:t>
            </a:r>
            <a:r>
              <a:rPr lang="es-ES" sz="2000" b="1" u="sng" dirty="0" smtClean="0"/>
              <a:t> are</a:t>
            </a:r>
            <a:r>
              <a:rPr lang="es-ES" sz="2000" dirty="0" smtClean="0"/>
              <a:t> in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park</a:t>
            </a:r>
            <a:r>
              <a:rPr lang="es-ES" sz="2000" dirty="0" smtClean="0"/>
              <a:t> are </a:t>
            </a:r>
            <a:r>
              <a:rPr lang="es-ES" sz="2000" dirty="0" err="1" smtClean="0"/>
              <a:t>my</a:t>
            </a:r>
            <a:r>
              <a:rPr lang="es-ES" sz="2000" dirty="0" smtClean="0"/>
              <a:t> </a:t>
            </a:r>
            <a:r>
              <a:rPr lang="es-ES" sz="2000" dirty="0" err="1" smtClean="0"/>
              <a:t>friends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sp>
        <p:nvSpPr>
          <p:cNvPr id="12" name="11 Rectángulo"/>
          <p:cNvSpPr/>
          <p:nvPr/>
        </p:nvSpPr>
        <p:spPr>
          <a:xfrm>
            <a:off x="5220072" y="3130414"/>
            <a:ext cx="1633830" cy="3250914"/>
          </a:xfrm>
          <a:prstGeom prst="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err="1" smtClean="0"/>
              <a:t>Who´s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got</a:t>
            </a:r>
            <a:r>
              <a:rPr lang="es-ES" sz="2400" b="1" dirty="0" smtClean="0"/>
              <a:t> (Singular)</a:t>
            </a:r>
          </a:p>
          <a:p>
            <a:pPr algn="ctr"/>
            <a:endParaRPr lang="es-ES" dirty="0"/>
          </a:p>
          <a:p>
            <a:pPr algn="ctr"/>
            <a:r>
              <a:rPr lang="es-ES" sz="2000" dirty="0" smtClean="0"/>
              <a:t>Ex: </a:t>
            </a:r>
            <a:r>
              <a:rPr lang="es-ES" sz="2000" dirty="0" err="1" smtClean="0">
                <a:solidFill>
                  <a:srgbClr val="FF0000"/>
                </a:solidFill>
              </a:rPr>
              <a:t>The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</a:rPr>
              <a:t>girl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b="1" u="sng" dirty="0" err="1" smtClean="0"/>
              <a:t>who´s</a:t>
            </a:r>
            <a:r>
              <a:rPr lang="es-ES" sz="2000" b="1" u="sng" dirty="0" smtClean="0"/>
              <a:t> </a:t>
            </a:r>
            <a:r>
              <a:rPr lang="es-ES" sz="2000" b="1" u="sng" dirty="0" err="1" smtClean="0"/>
              <a:t>got</a:t>
            </a:r>
            <a:r>
              <a:rPr lang="es-ES" sz="2000" dirty="0" smtClean="0"/>
              <a:t> </a:t>
            </a:r>
            <a:r>
              <a:rPr lang="es-ES" sz="2000" dirty="0" err="1" smtClean="0"/>
              <a:t>black</a:t>
            </a:r>
            <a:r>
              <a:rPr lang="es-ES" sz="2000" dirty="0" smtClean="0"/>
              <a:t> </a:t>
            </a:r>
            <a:r>
              <a:rPr lang="es-ES" sz="2000" dirty="0" err="1" smtClean="0"/>
              <a:t>hair</a:t>
            </a:r>
            <a:r>
              <a:rPr lang="es-ES" sz="2000" dirty="0" smtClean="0"/>
              <a:t> </a:t>
            </a:r>
            <a:r>
              <a:rPr lang="es-ES" sz="2000" dirty="0" err="1" smtClean="0"/>
              <a:t>is</a:t>
            </a:r>
            <a:r>
              <a:rPr lang="es-ES" sz="2000" dirty="0" smtClean="0"/>
              <a:t> </a:t>
            </a:r>
            <a:r>
              <a:rPr lang="es-ES" sz="2000" dirty="0" err="1" smtClean="0"/>
              <a:t>my</a:t>
            </a:r>
            <a:r>
              <a:rPr lang="es-ES" sz="2000" dirty="0" smtClean="0"/>
              <a:t> </a:t>
            </a:r>
            <a:r>
              <a:rPr lang="es-ES" sz="2000" dirty="0" err="1" smtClean="0"/>
              <a:t>friend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sp>
        <p:nvSpPr>
          <p:cNvPr id="13" name="12 Rectángulo"/>
          <p:cNvSpPr/>
          <p:nvPr/>
        </p:nvSpPr>
        <p:spPr>
          <a:xfrm>
            <a:off x="7236918" y="3130414"/>
            <a:ext cx="1633830" cy="3250914"/>
          </a:xfrm>
          <a:prstGeom prst="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err="1" smtClean="0"/>
              <a:t>Who´ve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got</a:t>
            </a:r>
            <a:r>
              <a:rPr lang="es-ES" sz="2400" b="1" dirty="0" smtClean="0"/>
              <a:t> (Plural)</a:t>
            </a:r>
          </a:p>
          <a:p>
            <a:pPr algn="ctr"/>
            <a:endParaRPr lang="es-ES" dirty="0"/>
          </a:p>
          <a:p>
            <a:pPr algn="ctr"/>
            <a:r>
              <a:rPr lang="es-ES" sz="2000" dirty="0" smtClean="0"/>
              <a:t>Ex: </a:t>
            </a:r>
            <a:r>
              <a:rPr lang="es-ES" sz="2000" dirty="0" err="1" smtClean="0">
                <a:solidFill>
                  <a:srgbClr val="FF0000"/>
                </a:solidFill>
              </a:rPr>
              <a:t>The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</a:rPr>
              <a:t>boys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b="1" u="sng" dirty="0" err="1" smtClean="0"/>
              <a:t>who´ve</a:t>
            </a:r>
            <a:r>
              <a:rPr lang="es-ES" sz="2000" b="1" u="sng" dirty="0" smtClean="0"/>
              <a:t> </a:t>
            </a:r>
            <a:r>
              <a:rPr lang="es-ES" sz="2000" b="1" u="sng" dirty="0" err="1" smtClean="0"/>
              <a:t>got</a:t>
            </a:r>
            <a:r>
              <a:rPr lang="es-ES" sz="2000" dirty="0" smtClean="0"/>
              <a:t> </a:t>
            </a:r>
            <a:r>
              <a:rPr lang="es-ES" sz="2000" dirty="0" err="1" smtClean="0"/>
              <a:t>brown</a:t>
            </a:r>
            <a:r>
              <a:rPr lang="es-ES" sz="2000" dirty="0" smtClean="0"/>
              <a:t> </a:t>
            </a:r>
            <a:r>
              <a:rPr lang="es-ES" sz="2000" dirty="0" err="1" smtClean="0"/>
              <a:t>hair</a:t>
            </a:r>
            <a:r>
              <a:rPr lang="es-ES" sz="2000" dirty="0" smtClean="0"/>
              <a:t> </a:t>
            </a:r>
            <a:r>
              <a:rPr lang="es-ES" sz="2000" dirty="0" smtClean="0"/>
              <a:t>are </a:t>
            </a:r>
            <a:r>
              <a:rPr lang="es-ES" sz="2000" dirty="0" err="1" smtClean="0"/>
              <a:t>my</a:t>
            </a:r>
            <a:r>
              <a:rPr lang="es-ES" sz="2000" dirty="0" smtClean="0"/>
              <a:t> </a:t>
            </a:r>
            <a:r>
              <a:rPr lang="es-ES" sz="2000" dirty="0" err="1" smtClean="0"/>
              <a:t>friend</a:t>
            </a:r>
            <a:r>
              <a:rPr lang="es-ES" sz="2000" dirty="0" err="1" smtClean="0"/>
              <a:t>s</a:t>
            </a:r>
            <a:r>
              <a:rPr lang="es-ES" sz="2000" smtClean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46662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184</TotalTime>
  <Words>99</Words>
  <Application>Microsoft Office PowerPoint</Application>
  <PresentationFormat>Presentación en pantalla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BACK TO SCHOOL</vt:lpstr>
      <vt:lpstr>VOCABULARY</vt:lpstr>
      <vt:lpstr>VOCABULARY</vt:lpstr>
      <vt:lpstr>VOCABULARY</vt:lpstr>
      <vt:lpstr>GRAMMAR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 TO SCHOOL</dc:title>
  <dc:creator>Maía Isabel</dc:creator>
  <cp:lastModifiedBy>Maía Isabel</cp:lastModifiedBy>
  <cp:revision>16</cp:revision>
  <dcterms:created xsi:type="dcterms:W3CDTF">2017-10-19T13:59:10Z</dcterms:created>
  <dcterms:modified xsi:type="dcterms:W3CDTF">2017-10-20T07:34:02Z</dcterms:modified>
</cp:coreProperties>
</file>