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5819113-F1E5-4C4F-A01A-58D46C4A9516}" type="datetimeFigureOut">
              <a:rPr lang="es-ES" smtClean="0"/>
              <a:t>30/01/2017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77DB150-E94E-496D-A357-7B852705434A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¿por qué reciclar?</a:t>
            </a:r>
            <a:endParaRPr lang="es-ES" sz="40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Por un mundo limpio y sostenible. Todos debemos colaborar.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32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8000" dirty="0" smtClean="0"/>
              <a:t>FIN</a:t>
            </a:r>
            <a:endParaRPr lang="es-ES" sz="8000" dirty="0"/>
          </a:p>
        </p:txBody>
      </p:sp>
    </p:spTree>
    <p:extLst>
      <p:ext uri="{BB962C8B-B14F-4D97-AF65-F5344CB8AC3E}">
        <p14:creationId xmlns:p14="http://schemas.microsoft.com/office/powerpoint/2010/main" val="139302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99592" y="404664"/>
            <a:ext cx="7056784" cy="542796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7" name="Picture 3" descr="C:\Users\user\Desktop\reciclaje\Reciclaje\10-raz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43" y="836712"/>
            <a:ext cx="7341365" cy="518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2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8194" name="Picture 2" descr="C:\Users\user\Desktop\reciclaje\Reciclaje\90b73c951bf79eca183ddb21c19710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822996"/>
            <a:ext cx="2736305" cy="52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83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908720"/>
            <a:ext cx="6993225" cy="4923909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50" name="Picture 2" descr="C:\Users\user\Desktop\reciclaje\Reciclaje\10-mandamientos-sostenible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2" y="1052736"/>
            <a:ext cx="7772812" cy="4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5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7632848" cy="547260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5" name="Picture 3" descr="C:\Users\user\Desktop\reciclaje\Reciclaje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8" y="692696"/>
            <a:ext cx="8442987" cy="596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 descr="C:\Users\user\Desktop\reciclaje\Reciclaje\las_3_er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7584"/>
            <a:ext cx="720080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0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122" name="Picture 2" descr="C:\Users\user\Desktop\reciclaje\Reciclaje\rsu-qu-podemos-hacer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1816"/>
            <a:ext cx="7200800" cy="540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C:\Users\user\Desktop\reciclaje\Reciclaje\rsu-qu-podemos-hacer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71815"/>
            <a:ext cx="7488832" cy="562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170" name="Picture 2" descr="C:\Users\user\Desktop\reciclaje\Reciclaje\0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89" y="1052736"/>
            <a:ext cx="7795369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</TotalTime>
  <Words>17</Words>
  <Application>Microsoft Office PowerPoint</Application>
  <PresentationFormat>Presentación en pantalla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Austin</vt:lpstr>
      <vt:lpstr>¿por qué reciclar?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¿por qué reciclar?</dc:title>
  <dc:creator>user</dc:creator>
  <cp:lastModifiedBy>user</cp:lastModifiedBy>
  <cp:revision>3</cp:revision>
  <dcterms:created xsi:type="dcterms:W3CDTF">2017-01-30T11:22:07Z</dcterms:created>
  <dcterms:modified xsi:type="dcterms:W3CDTF">2017-01-30T11:38:05Z</dcterms:modified>
</cp:coreProperties>
</file>