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40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54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71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1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09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13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64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60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55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8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9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1345-8CA6-4030-B1D8-A58C0919D4C0}" type="datetimeFigureOut">
              <a:rPr lang="es-ES" smtClean="0"/>
              <a:t>08/03/2017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A06E-AF38-47A5-A258-7CD7E3B8B9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42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</a:t>
            </a:r>
            <a:r>
              <a:rPr lang="es-ES" dirty="0" smtClean="0"/>
              <a:t>científicos/as </a:t>
            </a:r>
            <a:r>
              <a:rPr lang="es-ES" dirty="0" smtClean="0"/>
              <a:t>averiguaron la estructura de ADN? Investiga sobre ello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7360"/>
            <a:ext cx="2895600" cy="3333750"/>
          </a:xfrm>
          <a:prstGeom prst="rect">
            <a:avLst/>
          </a:prstGeom>
        </p:spPr>
      </p:pic>
      <p:sp>
        <p:nvSpPr>
          <p:cNvPr id="7" name="Llamada ovalada 6"/>
          <p:cNvSpPr/>
          <p:nvPr/>
        </p:nvSpPr>
        <p:spPr>
          <a:xfrm>
            <a:off x="2346141" y="1737360"/>
            <a:ext cx="4934712" cy="18379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el camino de esta investigación, hubo robos, traiciones, un premio nobel y alguien que murió sin ver su trabajo reconocido. Aclara todo</a:t>
            </a:r>
            <a:endParaRPr lang="es-ES" dirty="0"/>
          </a:p>
        </p:txBody>
      </p:sp>
      <p:sp>
        <p:nvSpPr>
          <p:cNvPr id="8" name="Llamada ovalada 7"/>
          <p:cNvSpPr/>
          <p:nvPr/>
        </p:nvSpPr>
        <p:spPr>
          <a:xfrm>
            <a:off x="6899563" y="2983345"/>
            <a:ext cx="3306618" cy="154247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Busca información sobre ROSALIND FRANKLIN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154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¿Qué científicos/as averiguaron la estructura de ADN? Investiga sobre ello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científicos/as averiguaron la estructura de ADN? Investiga sobre ello</dc:title>
  <dc:creator>Juana</dc:creator>
  <cp:lastModifiedBy>Juana</cp:lastModifiedBy>
  <cp:revision>1</cp:revision>
  <dcterms:created xsi:type="dcterms:W3CDTF">2017-03-08T22:28:31Z</dcterms:created>
  <dcterms:modified xsi:type="dcterms:W3CDTF">2017-03-08T22:28:55Z</dcterms:modified>
</cp:coreProperties>
</file>