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02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00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23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63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9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51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53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86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25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9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78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C2ED-3E78-4322-81F8-A50DF8A69834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DC11-16B8-46F4-AEBC-41AD8C3ED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7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insta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40" y="2681307"/>
            <a:ext cx="1862361" cy="172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facebo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411" y="5157192"/>
            <a:ext cx="1977852" cy="7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de twit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3158116"/>
            <a:ext cx="2349153" cy="77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361" y="972413"/>
            <a:ext cx="1912850" cy="136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296317" y="2328469"/>
            <a:ext cx="17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www.iesmva.net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4528" y="3933056"/>
            <a:ext cx="253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www.twitter.com/iesmva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685693" y="5907572"/>
            <a:ext cx="2779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www.facebook.com/iesmva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17380" y="4302388"/>
            <a:ext cx="2850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www.instagram.com/iesmva</a:t>
            </a:r>
            <a:endParaRPr lang="es-ES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2792760" y="1916832"/>
            <a:ext cx="1152128" cy="100811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5169024" y="2654060"/>
            <a:ext cx="0" cy="228710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6464980" y="4797152"/>
            <a:ext cx="1577533" cy="8334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3239261" y="3543434"/>
            <a:ext cx="372996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817096" y="3212976"/>
            <a:ext cx="1105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Cuentas </a:t>
            </a:r>
          </a:p>
          <a:p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enlazadas</a:t>
            </a: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 rot="20082556">
            <a:off x="6901175" y="4786349"/>
            <a:ext cx="1105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Cuentas </a:t>
            </a:r>
          </a:p>
          <a:p>
            <a:r>
              <a:rPr lang="es-ES" dirty="0" smtClean="0"/>
              <a:t>enlazadas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 rot="19095867">
            <a:off x="2776812" y="1997073"/>
            <a:ext cx="100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Publicize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 rot="16200000">
            <a:off x="4388162" y="4010428"/>
            <a:ext cx="100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Publicize</a:t>
            </a:r>
            <a:endParaRPr lang="es-ES" dirty="0"/>
          </a:p>
        </p:txBody>
      </p:sp>
      <p:cxnSp>
        <p:nvCxnSpPr>
          <p:cNvPr id="25" name="24 Conector recto de flecha"/>
          <p:cNvCxnSpPr/>
          <p:nvPr/>
        </p:nvCxnSpPr>
        <p:spPr>
          <a:xfrm flipH="1" flipV="1">
            <a:off x="2216696" y="4302388"/>
            <a:ext cx="1728192" cy="11428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 flipV="1">
            <a:off x="6369972" y="1916832"/>
            <a:ext cx="1672541" cy="100811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 rot="1917962">
            <a:off x="6760031" y="1956548"/>
            <a:ext cx="134011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chemeClr val="bg1">
                    <a:lumMod val="65000"/>
                  </a:schemeClr>
                </a:solidFill>
              </a:rPr>
              <a:t>presstagram</a:t>
            </a: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46856" y="539388"/>
            <a:ext cx="3027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Plataformas de difusión web</a:t>
            </a:r>
          </a:p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relaciones de sincronización prioritarias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6443598" y="6330705"/>
            <a:ext cx="3673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IES María Victoria </a:t>
            </a:r>
            <a:r>
              <a:rPr lang="es-ES" sz="1200" dirty="0" err="1" smtClean="0"/>
              <a:t>Atencia</a:t>
            </a:r>
            <a:r>
              <a:rPr lang="es-ES" sz="1200" dirty="0" smtClean="0"/>
              <a:t>. Sta. Rosalía-</a:t>
            </a:r>
            <a:r>
              <a:rPr lang="es-ES" sz="1200" dirty="0" err="1" smtClean="0"/>
              <a:t>Maqueda</a:t>
            </a:r>
            <a:endParaRPr lang="es-ES" sz="1200" dirty="0"/>
          </a:p>
        </p:txBody>
      </p:sp>
      <p:sp>
        <p:nvSpPr>
          <p:cNvPr id="5" name="Flecha abajo 4"/>
          <p:cNvSpPr/>
          <p:nvPr/>
        </p:nvSpPr>
        <p:spPr>
          <a:xfrm>
            <a:off x="5081798" y="394833"/>
            <a:ext cx="271242" cy="5089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Flecha abajo 28"/>
          <p:cNvSpPr/>
          <p:nvPr/>
        </p:nvSpPr>
        <p:spPr>
          <a:xfrm rot="2506316">
            <a:off x="8481528" y="2515121"/>
            <a:ext cx="326071" cy="62881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341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28</Words>
  <Application>Microsoft Office PowerPoint</Application>
  <PresentationFormat>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</dc:creator>
  <cp:lastModifiedBy>Windows 8</cp:lastModifiedBy>
  <cp:revision>8</cp:revision>
  <cp:lastPrinted>2017-01-16T09:45:03Z</cp:lastPrinted>
  <dcterms:created xsi:type="dcterms:W3CDTF">2017-01-16T07:53:21Z</dcterms:created>
  <dcterms:modified xsi:type="dcterms:W3CDTF">2017-01-19T16:53:05Z</dcterms:modified>
</cp:coreProperties>
</file>