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9" r:id="rId2"/>
    <p:sldId id="262" r:id="rId3"/>
    <p:sldId id="275" r:id="rId4"/>
    <p:sldId id="277" r:id="rId5"/>
    <p:sldId id="272" r:id="rId6"/>
    <p:sldId id="274" r:id="rId7"/>
    <p:sldId id="278" r:id="rId8"/>
    <p:sldId id="279" r:id="rId9"/>
    <p:sldId id="268" r:id="rId10"/>
    <p:sldId id="270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92832F5-EA01-48E5-B403-87E193F50680}">
          <p14:sldIdLst>
            <p14:sldId id="259"/>
          </p14:sldIdLst>
        </p14:section>
        <p14:section name="Información general del proyecto" id="{087866C3-7028-482C-8D34-6BF5363FBD75}">
          <p14:sldIdLst/>
        </p14:section>
        <p14:section name="Actualización de estado" id="{521DEF98-8796-4632-831A-16252E9A6054}">
          <p14:sldIdLst/>
        </p14:section>
        <p14:section name="abn inf" id="{0EB3C2A3-13D6-DB4A-8BCC-1C68773BAAC2}">
          <p14:sldIdLst>
            <p14:sldId id="262"/>
            <p14:sldId id="275"/>
            <p14:sldId id="277"/>
            <p14:sldId id="272"/>
            <p14:sldId id="274"/>
            <p14:sldId id="278"/>
          </p14:sldIdLst>
        </p14:section>
        <p14:section name="Escala de tiempo" id="{CF24EBA6-C924-424D-AC31-A4B9992A87E0}">
          <p14:sldIdLst>
            <p14:sldId id="279"/>
          </p14:sldIdLst>
        </p14:section>
        <p14:section name="Siguientes pasos y elementos de acción" id="{C24C98EC-938D-4034-8DB8-5E8DBF16E3CB}">
          <p14:sldIdLst>
            <p14:sldId id="268"/>
          </p14:sldIdLst>
        </p14:section>
        <p14:section name="Apéndice" id="{E35CCD6A-2288-476E-BC93-C75323AE1F32}">
          <p14:sldIdLst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3D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8" autoAdjust="0"/>
    <p:restoredTop sz="86418" autoAdjust="0"/>
  </p:normalViewPr>
  <p:slideViewPr>
    <p:cSldViewPr>
      <p:cViewPr varScale="1">
        <p:scale>
          <a:sx n="88" d="100"/>
          <a:sy n="88" d="100"/>
        </p:scale>
        <p:origin x="-544" y="-104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5" loCatId="relationship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C2B16F5E-4FD9-4E6C-984C-5FB34252F788}">
      <dgm:prSet phldrT="[Text]" custT="1"/>
      <dgm:spPr/>
      <dgm:t>
        <a:bodyPr/>
        <a:lstStyle/>
        <a:p>
          <a:r>
            <a:rPr lang="es-ES" sz="1400" b="1" i="0" dirty="0" smtClean="0"/>
            <a:t>DESCOMPOSICIÓN</a:t>
          </a:r>
          <a:endParaRPr lang="es-ES" sz="1400" b="1" i="0" dirty="0"/>
        </a:p>
      </dgm:t>
    </dgm:pt>
    <dgm:pt modelId="{8F21B166-5620-46A8-A5DD-72EAE361E61D}" type="parTrans" cxnId="{F20E6E35-2EF6-49E1-BCE2-AF737813AC7F}">
      <dgm:prSet/>
      <dgm:spPr/>
      <dgm:t>
        <a:bodyPr/>
        <a:lstStyle/>
        <a:p>
          <a:endParaRPr lang="es-ES"/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endParaRPr lang="es-ES"/>
        </a:p>
      </dgm:t>
    </dgm:pt>
    <dgm:pt modelId="{74A949C8-8B20-4745-9725-C729B80F59AA}">
      <dgm:prSet phldrT="[Text]" custT="1"/>
      <dgm:spPr/>
      <dgm:t>
        <a:bodyPr/>
        <a:lstStyle/>
        <a:p>
          <a:r>
            <a:rPr lang="es-ES" sz="1400" b="1" i="0" dirty="0" smtClean="0"/>
            <a:t>AMIGOS DEL 10,20 30</a:t>
          </a:r>
          <a:r>
            <a:rPr lang="is-IS" sz="1400" b="1" i="0" dirty="0" smtClean="0"/>
            <a:t>…100</a:t>
          </a:r>
          <a:endParaRPr lang="es-ES" sz="1400" b="1" i="0" dirty="0"/>
        </a:p>
      </dgm:t>
    </dgm:pt>
    <dgm:pt modelId="{463A8C1E-2446-9746-9167-7B405A6D5B2E}" type="parTrans" cxnId="{AA13C888-3F06-774B-9A1B-E1D773975582}">
      <dgm:prSet/>
      <dgm:spPr/>
      <dgm:t>
        <a:bodyPr/>
        <a:lstStyle/>
        <a:p>
          <a:endParaRPr lang="es-ES"/>
        </a:p>
      </dgm:t>
    </dgm:pt>
    <dgm:pt modelId="{FD939083-E317-574A-BEBA-8A8EB0F86041}" type="sibTrans" cxnId="{AA13C888-3F06-774B-9A1B-E1D773975582}">
      <dgm:prSet/>
      <dgm:spPr/>
      <dgm:t>
        <a:bodyPr/>
        <a:lstStyle/>
        <a:p>
          <a:endParaRPr lang="es-ES"/>
        </a:p>
      </dgm:t>
    </dgm:pt>
    <dgm:pt modelId="{0D0E118D-0279-204E-B0E1-482D42FBC490}">
      <dgm:prSet phldrT="[Text]" custT="1"/>
      <dgm:spPr/>
      <dgm:t>
        <a:bodyPr/>
        <a:lstStyle/>
        <a:p>
          <a:r>
            <a:rPr lang="es-ES" sz="1500" b="1" i="0" dirty="0" smtClean="0"/>
            <a:t>OPERACIONES </a:t>
          </a:r>
          <a:r>
            <a:rPr lang="es-ES" sz="1400" b="1" i="0" dirty="0" smtClean="0"/>
            <a:t>SUMA Y RESTA</a:t>
          </a:r>
          <a:endParaRPr lang="es-ES" sz="1400" b="1" i="0" dirty="0"/>
        </a:p>
      </dgm:t>
    </dgm:pt>
    <dgm:pt modelId="{74D59F3D-D614-6A4D-AE0F-42E93E681049}" type="parTrans" cxnId="{3E514E7C-FE2D-5948-8BC5-02F0456803D8}">
      <dgm:prSet/>
      <dgm:spPr/>
      <dgm:t>
        <a:bodyPr/>
        <a:lstStyle/>
        <a:p>
          <a:endParaRPr lang="es-ES"/>
        </a:p>
      </dgm:t>
    </dgm:pt>
    <dgm:pt modelId="{43586C3A-4197-7545-B403-E908E30A3D9B}" type="sibTrans" cxnId="{3E514E7C-FE2D-5948-8BC5-02F0456803D8}">
      <dgm:prSet/>
      <dgm:spPr/>
      <dgm:t>
        <a:bodyPr/>
        <a:lstStyle/>
        <a:p>
          <a:endParaRPr lang="es-ES"/>
        </a:p>
      </dgm:t>
    </dgm:pt>
    <dgm:pt modelId="{D3864EA6-13E7-440F-948B-8118F5878A44}">
      <dgm:prSet phldrT="[Text]" custT="1"/>
      <dgm:spPr/>
      <dgm:t>
        <a:bodyPr/>
        <a:lstStyle/>
        <a:p>
          <a:r>
            <a:rPr lang="es-ES" sz="2000" b="1" i="0" dirty="0" smtClean="0">
              <a:solidFill>
                <a:srgbClr val="0000FF"/>
              </a:solidFill>
            </a:rPr>
            <a:t>CONTENIDOS</a:t>
          </a:r>
        </a:p>
        <a:p>
          <a:r>
            <a:rPr lang="es-ES" sz="2000" b="1" i="0" dirty="0" smtClean="0">
              <a:solidFill>
                <a:srgbClr val="0000FF"/>
              </a:solidFill>
            </a:rPr>
            <a:t>ABN</a:t>
          </a:r>
          <a:endParaRPr lang="es-ES" sz="2000" b="1" i="0" dirty="0">
            <a:solidFill>
              <a:srgbClr val="0000FF"/>
            </a:solidFill>
          </a:endParaRPr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endParaRPr lang="es-ES"/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endParaRPr lang="es-ES"/>
        </a:p>
      </dgm:t>
    </dgm:pt>
    <dgm:pt modelId="{14E5A95F-9DC9-4E33-B709-14C57323ACAA}">
      <dgm:prSet phldrT="[Text]" custT="1"/>
      <dgm:spPr/>
      <dgm:t>
        <a:bodyPr/>
        <a:lstStyle/>
        <a:p>
          <a:r>
            <a:rPr lang="es-ES" sz="1600" b="1" i="0" dirty="0" smtClean="0"/>
            <a:t>TABLA DEL 100</a:t>
          </a:r>
          <a:endParaRPr lang="es-ES" sz="1600" b="1" i="0" dirty="0"/>
        </a:p>
      </dgm:t>
    </dgm:pt>
    <dgm:pt modelId="{87455A86-154D-4572-BF6D-F5FEBED08194}" type="sibTrans" cxnId="{B78770BC-227B-404F-8185-2F70ECA32605}">
      <dgm:prSet/>
      <dgm:spPr/>
      <dgm:t>
        <a:bodyPr/>
        <a:lstStyle/>
        <a:p>
          <a:endParaRPr lang="es-ES"/>
        </a:p>
      </dgm:t>
    </dgm:pt>
    <dgm:pt modelId="{CFE62A0D-AFCB-42FF-A2F7-4127DE6E4A06}" type="parTrans" cxnId="{B78770BC-227B-404F-8185-2F70ECA32605}">
      <dgm:prSet/>
      <dgm:spPr/>
      <dgm:t>
        <a:bodyPr/>
        <a:lstStyle/>
        <a:p>
          <a:endParaRPr lang="es-ES"/>
        </a:p>
      </dgm:t>
    </dgm:pt>
    <dgm:pt modelId="{6461E40C-FAF1-4C11-9CA4-01B7756558A8}">
      <dgm:prSet phldrT="[Text]" custT="1"/>
      <dgm:spPr/>
      <dgm:t>
        <a:bodyPr lIns="0" tIns="0" rIns="0" bIns="0"/>
        <a:lstStyle/>
        <a:p>
          <a:r>
            <a:rPr lang="es-ES" sz="1300" spc="-10" baseline="0" dirty="0" smtClean="0"/>
            <a:t> </a:t>
          </a:r>
          <a:r>
            <a:rPr lang="es-ES" sz="1400" b="1" i="0" spc="-10" baseline="0" dirty="0" smtClean="0"/>
            <a:t>RECTA</a:t>
          </a:r>
        </a:p>
        <a:p>
          <a:r>
            <a:rPr lang="es-ES" sz="1200" b="1" i="0" spc="-10" baseline="0" dirty="0" smtClean="0"/>
            <a:t>NUMÉRICA</a:t>
          </a:r>
          <a:endParaRPr lang="es-ES" sz="1200" b="1" i="0" spc="-10" baseline="0" dirty="0"/>
        </a:p>
      </dgm:t>
    </dgm:pt>
    <dgm:pt modelId="{3D67A8BA-4FB2-401F-A3C1-92132B645061}" type="sibTrans" cxnId="{5EBF790F-CC7C-4BBA-98A7-614FB5283795}">
      <dgm:prSet/>
      <dgm:spPr/>
      <dgm:t>
        <a:bodyPr/>
        <a:lstStyle/>
        <a:p>
          <a:endParaRPr lang="es-ES"/>
        </a:p>
      </dgm:t>
    </dgm:pt>
    <dgm:pt modelId="{5418FCE5-0AC2-479F-8F47-D35F7A60BD8D}" type="parTrans" cxnId="{5EBF790F-CC7C-4BBA-98A7-614FB5283795}">
      <dgm:prSet/>
      <dgm:spPr/>
      <dgm:t>
        <a:bodyPr/>
        <a:lstStyle/>
        <a:p>
          <a:endParaRPr lang="es-ES"/>
        </a:p>
      </dgm:t>
    </dgm:pt>
    <dgm:pt modelId="{813DB034-1CFA-4CE1-8536-6BC256192226}">
      <dgm:prSet phldrT="[Text]" custT="1"/>
      <dgm:spPr/>
      <dgm:t>
        <a:bodyPr/>
        <a:lstStyle/>
        <a:p>
          <a:r>
            <a:rPr lang="es-ES" sz="1600" dirty="0" smtClean="0"/>
            <a:t> </a:t>
          </a:r>
          <a:r>
            <a:rPr lang="es-ES" sz="1600" b="1" i="0" dirty="0" smtClean="0"/>
            <a:t>NUME</a:t>
          </a:r>
        </a:p>
        <a:p>
          <a:r>
            <a:rPr lang="es-ES" sz="1600" b="1" i="0" dirty="0" smtClean="0"/>
            <a:t>RACIÓN</a:t>
          </a:r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endParaRPr lang="es-ES"/>
        </a:p>
      </dgm:t>
    </dgm:pt>
    <dgm:pt modelId="{ED3CCD02-8D75-4A08-AD85-C5F828B29313}" type="parTrans" cxnId="{41966F54-3C25-450E-8104-04B2B9165959}">
      <dgm:prSet/>
      <dgm:spPr/>
      <dgm:t>
        <a:bodyPr/>
        <a:lstStyle/>
        <a:p>
          <a:endParaRPr lang="es-ES"/>
        </a:p>
      </dgm:t>
    </dgm:pt>
    <dgm:pt modelId="{9A038BAD-1DAA-4E08-AF5C-7A535C3A31A3}">
      <dgm:prSet phldrT="[Text]" custT="1"/>
      <dgm:spPr/>
      <dgm:t>
        <a:bodyPr/>
        <a:lstStyle/>
        <a:p>
          <a:r>
            <a:rPr lang="es-ES" sz="1600" b="1" i="0" dirty="0" smtClean="0"/>
            <a:t>DECENA</a:t>
          </a:r>
          <a:endParaRPr lang="es-ES" sz="1600" b="1" i="0" dirty="0"/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endParaRPr lang="es-ES"/>
        </a:p>
      </dgm:t>
    </dgm:pt>
    <dgm:pt modelId="{E1D6882F-7F41-4B9B-8326-079D0B7775D3}" type="parTrans" cxnId="{F67B8136-3A2B-408C-9570-C50B3786C6D1}">
      <dgm:prSet/>
      <dgm:spPr/>
      <dgm:t>
        <a:bodyPr/>
        <a:lstStyle/>
        <a:p>
          <a:endParaRPr lang="es-ES"/>
        </a:p>
      </dgm:t>
    </dgm:pt>
    <dgm:pt modelId="{EB09D521-9D02-4B4D-80CB-EB847731A63E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DCFBEC-172E-41BB-B545-FE2085E0B744}" type="pres">
      <dgm:prSet presAssocID="{D3864EA6-13E7-440F-948B-8118F5878A44}" presName="centerShape" presStyleLbl="node0" presStyleIdx="0" presStyleCnt="1" custScaleX="127383" custScaleY="127383"/>
      <dgm:spPr/>
      <dgm:t>
        <a:bodyPr/>
        <a:lstStyle/>
        <a:p>
          <a:endParaRPr lang="es-ES"/>
        </a:p>
      </dgm:t>
    </dgm:pt>
    <dgm:pt modelId="{E09D1B4B-09AE-4B1F-A409-CE344F8F9185}" type="pres">
      <dgm:prSet presAssocID="{ED3CCD02-8D75-4A08-AD85-C5F828B29313}" presName="parTrans" presStyleLbl="sibTrans2D1" presStyleIdx="0" presStyleCnt="7"/>
      <dgm:spPr/>
      <dgm:t>
        <a:bodyPr/>
        <a:lstStyle/>
        <a:p>
          <a:endParaRPr lang="es-ES"/>
        </a:p>
      </dgm:t>
    </dgm:pt>
    <dgm:pt modelId="{79A2186A-8429-4E95-A4D2-214813090081}" type="pres">
      <dgm:prSet presAssocID="{ED3CCD02-8D75-4A08-AD85-C5F828B29313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60779230-642B-46DB-B5CA-FC2220C38859}" type="pres">
      <dgm:prSet presAssocID="{813DB034-1CFA-4CE1-8536-6BC256192226}" presName="node" presStyleLbl="node1" presStyleIdx="0" presStyleCnt="7" custScaleX="117603" custScaleY="117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73F644-A37B-4263-BDD3-7D4AECF93436}" type="pres">
      <dgm:prSet presAssocID="{5418FCE5-0AC2-479F-8F47-D35F7A60BD8D}" presName="parTrans" presStyleLbl="sibTrans2D1" presStyleIdx="1" presStyleCnt="7"/>
      <dgm:spPr/>
      <dgm:t>
        <a:bodyPr/>
        <a:lstStyle/>
        <a:p>
          <a:endParaRPr lang="es-ES"/>
        </a:p>
      </dgm:t>
    </dgm:pt>
    <dgm:pt modelId="{AF2E0478-D773-4966-9A95-8E70AD7139B7}" type="pres">
      <dgm:prSet presAssocID="{5418FCE5-0AC2-479F-8F47-D35F7A60BD8D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8FE55D76-69B8-469D-BE4A-A0F9F69D5110}" type="pres">
      <dgm:prSet presAssocID="{6461E40C-FAF1-4C11-9CA4-01B7756558A8}" presName="node" presStyleLbl="node1" presStyleIdx="1" presStyleCnt="7" custScaleX="117603" custScaleY="117603" custRadScaleRad="102658" custRadScaleInc="-38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99D690-D432-4F1A-B2AE-D98A61E6F24A}" type="pres">
      <dgm:prSet presAssocID="{CFE62A0D-AFCB-42FF-A2F7-4127DE6E4A06}" presName="parTrans" presStyleLbl="sibTrans2D1" presStyleIdx="2" presStyleCnt="7"/>
      <dgm:spPr/>
      <dgm:t>
        <a:bodyPr/>
        <a:lstStyle/>
        <a:p>
          <a:endParaRPr lang="es-ES"/>
        </a:p>
      </dgm:t>
    </dgm:pt>
    <dgm:pt modelId="{5E3992B2-2FF9-4710-BC5D-D3CABAC0944B}" type="pres">
      <dgm:prSet presAssocID="{CFE62A0D-AFCB-42FF-A2F7-4127DE6E4A06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0B5562C5-56E9-4F94-AD9A-09B6AA6E206F}" type="pres">
      <dgm:prSet presAssocID="{14E5A95F-9DC9-4E33-B709-14C57323ACAA}" presName="node" presStyleLbl="node1" presStyleIdx="2" presStyleCnt="7" custScaleX="117603" custScaleY="117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0FDE60-5A66-47CD-855C-10B0ABFAFF6D}" type="pres">
      <dgm:prSet presAssocID="{E1D6882F-7F41-4B9B-8326-079D0B7775D3}" presName="parTrans" presStyleLbl="sibTrans2D1" presStyleIdx="3" presStyleCnt="7"/>
      <dgm:spPr/>
      <dgm:t>
        <a:bodyPr/>
        <a:lstStyle/>
        <a:p>
          <a:endParaRPr lang="es-ES"/>
        </a:p>
      </dgm:t>
    </dgm:pt>
    <dgm:pt modelId="{D9C29361-9907-4AA5-9D4C-465D8E4516DA}" type="pres">
      <dgm:prSet presAssocID="{E1D6882F-7F41-4B9B-8326-079D0B7775D3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492A8904-4F29-41B2-8DF6-9E5DB43B598E}" type="pres">
      <dgm:prSet presAssocID="{9A038BAD-1DAA-4E08-AF5C-7A535C3A31A3}" presName="node" presStyleLbl="node1" presStyleIdx="3" presStyleCnt="7" custScaleX="117603" custScaleY="117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0BEB95-5498-4076-A7AD-52EA2D6058A0}" type="pres">
      <dgm:prSet presAssocID="{8F21B166-5620-46A8-A5DD-72EAE361E61D}" presName="parTrans" presStyleLbl="sibTrans2D1" presStyleIdx="4" presStyleCnt="7"/>
      <dgm:spPr/>
      <dgm:t>
        <a:bodyPr/>
        <a:lstStyle/>
        <a:p>
          <a:endParaRPr lang="es-ES"/>
        </a:p>
      </dgm:t>
    </dgm:pt>
    <dgm:pt modelId="{8C992717-B056-4E89-850B-547F00D86B47}" type="pres">
      <dgm:prSet presAssocID="{8F21B166-5620-46A8-A5DD-72EAE361E61D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A0AE6ABD-EFF8-41C2-907C-790C07DF522C}" type="pres">
      <dgm:prSet presAssocID="{C2B16F5E-4FD9-4E6C-984C-5FB34252F788}" presName="node" presStyleLbl="node1" presStyleIdx="4" presStyleCnt="7" custScaleX="117603" custScaleY="117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FB3F4C-7933-3041-A433-581A220D0441}" type="pres">
      <dgm:prSet presAssocID="{74D59F3D-D614-6A4D-AE0F-42E93E681049}" presName="parTrans" presStyleLbl="sibTrans2D1" presStyleIdx="5" presStyleCnt="7"/>
      <dgm:spPr/>
      <dgm:t>
        <a:bodyPr/>
        <a:lstStyle/>
        <a:p>
          <a:endParaRPr lang="es-ES"/>
        </a:p>
      </dgm:t>
    </dgm:pt>
    <dgm:pt modelId="{C6980518-8D4E-D345-9563-B050DA8134BA}" type="pres">
      <dgm:prSet presAssocID="{74D59F3D-D614-6A4D-AE0F-42E93E681049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E5A844AD-F2E4-A94D-9A97-66191E99EDF6}" type="pres">
      <dgm:prSet presAssocID="{0D0E118D-0279-204E-B0E1-482D42FBC49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DE995-656D-364B-9D31-E20F396437B3}" type="pres">
      <dgm:prSet presAssocID="{463A8C1E-2446-9746-9167-7B405A6D5B2E}" presName="parTrans" presStyleLbl="sibTrans2D1" presStyleIdx="6" presStyleCnt="7"/>
      <dgm:spPr/>
      <dgm:t>
        <a:bodyPr/>
        <a:lstStyle/>
        <a:p>
          <a:endParaRPr lang="es-ES"/>
        </a:p>
      </dgm:t>
    </dgm:pt>
    <dgm:pt modelId="{D1094F6E-CF54-114E-8F81-0D47739648EE}" type="pres">
      <dgm:prSet presAssocID="{463A8C1E-2446-9746-9167-7B405A6D5B2E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4E30C1FB-9AAA-C443-B9F1-487C1C5FC97D}" type="pres">
      <dgm:prSet presAssocID="{74A949C8-8B20-4745-9725-C729B80F59AA}" presName="node" presStyleLbl="node1" presStyleIdx="6" presStyleCnt="7" custRadScaleRad="98252" custRadScaleInc="-76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89CEF7-0839-124B-A8BC-0B398465537F}" type="presOf" srcId="{74D59F3D-D614-6A4D-AE0F-42E93E681049}" destId="{C6980518-8D4E-D345-9563-B050DA8134BA}" srcOrd="1" destOrd="0" presId="urn:microsoft.com/office/officeart/2005/8/layout/radial5"/>
    <dgm:cxn modelId="{F67B8136-3A2B-408C-9570-C50B3786C6D1}" srcId="{D3864EA6-13E7-440F-948B-8118F5878A44}" destId="{9A038BAD-1DAA-4E08-AF5C-7A535C3A31A3}" srcOrd="3" destOrd="0" parTransId="{E1D6882F-7F41-4B9B-8326-079D0B7775D3}" sibTransId="{BF904E21-59DA-42DB-BE7C-359EAF11BFDB}"/>
    <dgm:cxn modelId="{3E514E7C-FE2D-5948-8BC5-02F0456803D8}" srcId="{D3864EA6-13E7-440F-948B-8118F5878A44}" destId="{0D0E118D-0279-204E-B0E1-482D42FBC490}" srcOrd="5" destOrd="0" parTransId="{74D59F3D-D614-6A4D-AE0F-42E93E681049}" sibTransId="{43586C3A-4197-7545-B403-E908E30A3D9B}"/>
    <dgm:cxn modelId="{EA010421-A679-124D-938E-E8E1645FB7CD}" type="presOf" srcId="{463A8C1E-2446-9746-9167-7B405A6D5B2E}" destId="{D1094F6E-CF54-114E-8F81-0D47739648EE}" srcOrd="1" destOrd="0" presId="urn:microsoft.com/office/officeart/2005/8/layout/radial5"/>
    <dgm:cxn modelId="{40B7339D-16A1-0446-A07B-65C52A75E822}" type="presOf" srcId="{463A8C1E-2446-9746-9167-7B405A6D5B2E}" destId="{8B8DE995-656D-364B-9D31-E20F396437B3}" srcOrd="0" destOrd="0" presId="urn:microsoft.com/office/officeart/2005/8/layout/radial5"/>
    <dgm:cxn modelId="{F6CF7D32-32FC-0E4F-8DCA-8F8E9F1C2425}" type="presOf" srcId="{ED3CCD02-8D75-4A08-AD85-C5F828B29313}" destId="{E09D1B4B-09AE-4B1F-A409-CE344F8F9185}" srcOrd="0" destOrd="0" presId="urn:microsoft.com/office/officeart/2005/8/layout/radial5"/>
    <dgm:cxn modelId="{DDF2BB55-C98D-7D43-A22B-320B78A7C4FB}" type="presOf" srcId="{9A038BAD-1DAA-4E08-AF5C-7A535C3A31A3}" destId="{492A8904-4F29-41B2-8DF6-9E5DB43B598E}" srcOrd="0" destOrd="0" presId="urn:microsoft.com/office/officeart/2005/8/layout/radial5"/>
    <dgm:cxn modelId="{E613C2D9-DA1B-0045-A827-BCEE010E89B6}" type="presOf" srcId="{8F21B166-5620-46A8-A5DD-72EAE361E61D}" destId="{470BEB95-5498-4076-A7AD-52EA2D6058A0}" srcOrd="0" destOrd="0" presId="urn:microsoft.com/office/officeart/2005/8/layout/radial5"/>
    <dgm:cxn modelId="{5EBF790F-CC7C-4BBA-98A7-614FB5283795}" srcId="{D3864EA6-13E7-440F-948B-8118F5878A44}" destId="{6461E40C-FAF1-4C11-9CA4-01B7756558A8}" srcOrd="1" destOrd="0" parTransId="{5418FCE5-0AC2-479F-8F47-D35F7A60BD8D}" sibTransId="{3D67A8BA-4FB2-401F-A3C1-92132B645061}"/>
    <dgm:cxn modelId="{0E311817-37C1-584F-BB02-047B520673ED}" type="presOf" srcId="{8F21B166-5620-46A8-A5DD-72EAE361E61D}" destId="{8C992717-B056-4E89-850B-547F00D86B47}" srcOrd="1" destOrd="0" presId="urn:microsoft.com/office/officeart/2005/8/layout/radial5"/>
    <dgm:cxn modelId="{EF3A5F0A-E4E2-714D-975B-2E76686213C4}" type="presOf" srcId="{813DB034-1CFA-4CE1-8536-6BC256192226}" destId="{60779230-642B-46DB-B5CA-FC2220C38859}" srcOrd="0" destOrd="0" presId="urn:microsoft.com/office/officeart/2005/8/layout/radial5"/>
    <dgm:cxn modelId="{F59D4465-88C5-A34C-9004-13E905749F8C}" type="presOf" srcId="{74D59F3D-D614-6A4D-AE0F-42E93E681049}" destId="{2DFB3F4C-7933-3041-A433-581A220D0441}" srcOrd="0" destOrd="0" presId="urn:microsoft.com/office/officeart/2005/8/layout/radial5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9AD69ED5-AD84-D246-BBA7-B6BB9BBD2776}" type="presOf" srcId="{5418FCE5-0AC2-479F-8F47-D35F7A60BD8D}" destId="{AF2E0478-D773-4966-9A95-8E70AD7139B7}" srcOrd="1" destOrd="0" presId="urn:microsoft.com/office/officeart/2005/8/layout/radial5"/>
    <dgm:cxn modelId="{9F260BF1-B7E2-7447-8414-37EF55F06AF5}" type="presOf" srcId="{CFE62A0D-AFCB-42FF-A2F7-4127DE6E4A06}" destId="{8999D690-D432-4F1A-B2AE-D98A61E6F24A}" srcOrd="0" destOrd="0" presId="urn:microsoft.com/office/officeart/2005/8/layout/radial5"/>
    <dgm:cxn modelId="{9F2081E2-7D11-DE44-B22A-FEFEDDA5A040}" type="presOf" srcId="{74A949C8-8B20-4745-9725-C729B80F59AA}" destId="{4E30C1FB-9AAA-C443-B9F1-487C1C5FC97D}" srcOrd="0" destOrd="0" presId="urn:microsoft.com/office/officeart/2005/8/layout/radial5"/>
    <dgm:cxn modelId="{D4F43FCE-512F-3A4C-83EC-B6D920EB7155}" type="presOf" srcId="{19675BB5-4BE3-4E06-B2B3-AAA3D107C1A8}" destId="{EB09D521-9D02-4B4D-80CB-EB847731A63E}" srcOrd="0" destOrd="0" presId="urn:microsoft.com/office/officeart/2005/8/layout/radial5"/>
    <dgm:cxn modelId="{2D747C80-3432-024D-85E4-0F9618533721}" type="presOf" srcId="{0D0E118D-0279-204E-B0E1-482D42FBC490}" destId="{E5A844AD-F2E4-A94D-9A97-66191E99EDF6}" srcOrd="0" destOrd="0" presId="urn:microsoft.com/office/officeart/2005/8/layout/radial5"/>
    <dgm:cxn modelId="{43D804E9-1DF0-8C4A-817A-2D48564A2445}" type="presOf" srcId="{D3864EA6-13E7-440F-948B-8118F5878A44}" destId="{7ADCFBEC-172E-41BB-B545-FE2085E0B744}" srcOrd="0" destOrd="0" presId="urn:microsoft.com/office/officeart/2005/8/layout/radial5"/>
    <dgm:cxn modelId="{EC2FF8BB-FBDE-CE4F-8A3C-CD0FD1285DF6}" type="presOf" srcId="{14E5A95F-9DC9-4E33-B709-14C57323ACAA}" destId="{0B5562C5-56E9-4F94-AD9A-09B6AA6E206F}" srcOrd="0" destOrd="0" presId="urn:microsoft.com/office/officeart/2005/8/layout/radial5"/>
    <dgm:cxn modelId="{F20E6E35-2EF6-49E1-BCE2-AF737813AC7F}" srcId="{D3864EA6-13E7-440F-948B-8118F5878A44}" destId="{C2B16F5E-4FD9-4E6C-984C-5FB34252F788}" srcOrd="4" destOrd="0" parTransId="{8F21B166-5620-46A8-A5DD-72EAE361E61D}" sibTransId="{D972BA52-9B06-4D48-9819-200C1326EA4D}"/>
    <dgm:cxn modelId="{1333CA2E-836A-3D42-961A-C61E6DA69085}" type="presOf" srcId="{E1D6882F-7F41-4B9B-8326-079D0B7775D3}" destId="{D9C29361-9907-4AA5-9D4C-465D8E4516DA}" srcOrd="1" destOrd="0" presId="urn:microsoft.com/office/officeart/2005/8/layout/radial5"/>
    <dgm:cxn modelId="{914B2F71-EF31-BD4A-A5BD-E4FE11C7279A}" type="presOf" srcId="{C2B16F5E-4FD9-4E6C-984C-5FB34252F788}" destId="{A0AE6ABD-EFF8-41C2-907C-790C07DF522C}" srcOrd="0" destOrd="0" presId="urn:microsoft.com/office/officeart/2005/8/layout/radial5"/>
    <dgm:cxn modelId="{B78770BC-227B-404F-8185-2F70ECA32605}" srcId="{D3864EA6-13E7-440F-948B-8118F5878A44}" destId="{14E5A95F-9DC9-4E33-B709-14C57323ACAA}" srcOrd="2" destOrd="0" parTransId="{CFE62A0D-AFCB-42FF-A2F7-4127DE6E4A06}" sibTransId="{87455A86-154D-4572-BF6D-F5FEBED08194}"/>
    <dgm:cxn modelId="{BBDCC4D0-0A6B-E341-83E3-5288BC00F403}" type="presOf" srcId="{5418FCE5-0AC2-479F-8F47-D35F7A60BD8D}" destId="{4873F644-A37B-4263-BDD3-7D4AECF93436}" srcOrd="0" destOrd="0" presId="urn:microsoft.com/office/officeart/2005/8/layout/radial5"/>
    <dgm:cxn modelId="{AA13C888-3F06-774B-9A1B-E1D773975582}" srcId="{D3864EA6-13E7-440F-948B-8118F5878A44}" destId="{74A949C8-8B20-4745-9725-C729B80F59AA}" srcOrd="6" destOrd="0" parTransId="{463A8C1E-2446-9746-9167-7B405A6D5B2E}" sibTransId="{FD939083-E317-574A-BEBA-8A8EB0F86041}"/>
    <dgm:cxn modelId="{558150A9-919A-2641-85EC-EF3DF5A06D8B}" type="presOf" srcId="{CFE62A0D-AFCB-42FF-A2F7-4127DE6E4A06}" destId="{5E3992B2-2FF9-4710-BC5D-D3CABAC0944B}" srcOrd="1" destOrd="0" presId="urn:microsoft.com/office/officeart/2005/8/layout/radial5"/>
    <dgm:cxn modelId="{DE7D0EC1-C4DC-1941-B4F1-9998084AA0DB}" type="presOf" srcId="{E1D6882F-7F41-4B9B-8326-079D0B7775D3}" destId="{FB0FDE60-5A66-47CD-855C-10B0ABFAFF6D}" srcOrd="0" destOrd="0" presId="urn:microsoft.com/office/officeart/2005/8/layout/radial5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C4D28E44-9EC5-384B-A522-5A3FE5177221}" type="presOf" srcId="{ED3CCD02-8D75-4A08-AD85-C5F828B29313}" destId="{79A2186A-8429-4E95-A4D2-214813090081}" srcOrd="1" destOrd="0" presId="urn:microsoft.com/office/officeart/2005/8/layout/radial5"/>
    <dgm:cxn modelId="{3891339D-99D7-004C-86B3-0E86D7D275AF}" type="presOf" srcId="{6461E40C-FAF1-4C11-9CA4-01B7756558A8}" destId="{8FE55D76-69B8-469D-BE4A-A0F9F69D5110}" srcOrd="0" destOrd="0" presId="urn:microsoft.com/office/officeart/2005/8/layout/radial5"/>
    <dgm:cxn modelId="{54D2B7CF-5794-9B46-B381-3A99C6AC39DD}" type="presParOf" srcId="{EB09D521-9D02-4B4D-80CB-EB847731A63E}" destId="{7ADCFBEC-172E-41BB-B545-FE2085E0B744}" srcOrd="0" destOrd="0" presId="urn:microsoft.com/office/officeart/2005/8/layout/radial5"/>
    <dgm:cxn modelId="{4F94242C-EAF2-B049-AEFB-E5009509F413}" type="presParOf" srcId="{EB09D521-9D02-4B4D-80CB-EB847731A63E}" destId="{E09D1B4B-09AE-4B1F-A409-CE344F8F9185}" srcOrd="1" destOrd="0" presId="urn:microsoft.com/office/officeart/2005/8/layout/radial5"/>
    <dgm:cxn modelId="{F14AA3B1-19A3-B74B-BB08-EE8928B23795}" type="presParOf" srcId="{E09D1B4B-09AE-4B1F-A409-CE344F8F9185}" destId="{79A2186A-8429-4E95-A4D2-214813090081}" srcOrd="0" destOrd="0" presId="urn:microsoft.com/office/officeart/2005/8/layout/radial5"/>
    <dgm:cxn modelId="{150DAE47-2D00-6540-92E6-198B3A0DE98D}" type="presParOf" srcId="{EB09D521-9D02-4B4D-80CB-EB847731A63E}" destId="{60779230-642B-46DB-B5CA-FC2220C38859}" srcOrd="2" destOrd="0" presId="urn:microsoft.com/office/officeart/2005/8/layout/radial5"/>
    <dgm:cxn modelId="{2222CC25-AAF9-FD48-9B5B-DC2CE14577D7}" type="presParOf" srcId="{EB09D521-9D02-4B4D-80CB-EB847731A63E}" destId="{4873F644-A37B-4263-BDD3-7D4AECF93436}" srcOrd="3" destOrd="0" presId="urn:microsoft.com/office/officeart/2005/8/layout/radial5"/>
    <dgm:cxn modelId="{28B69DEC-4918-C545-869D-3818941ACA2C}" type="presParOf" srcId="{4873F644-A37B-4263-BDD3-7D4AECF93436}" destId="{AF2E0478-D773-4966-9A95-8E70AD7139B7}" srcOrd="0" destOrd="0" presId="urn:microsoft.com/office/officeart/2005/8/layout/radial5"/>
    <dgm:cxn modelId="{17B1653C-B31F-3044-B853-B3223614C8C2}" type="presParOf" srcId="{EB09D521-9D02-4B4D-80CB-EB847731A63E}" destId="{8FE55D76-69B8-469D-BE4A-A0F9F69D5110}" srcOrd="4" destOrd="0" presId="urn:microsoft.com/office/officeart/2005/8/layout/radial5"/>
    <dgm:cxn modelId="{CCF593FE-7A61-5749-A9BC-8632A26CCEB7}" type="presParOf" srcId="{EB09D521-9D02-4B4D-80CB-EB847731A63E}" destId="{8999D690-D432-4F1A-B2AE-D98A61E6F24A}" srcOrd="5" destOrd="0" presId="urn:microsoft.com/office/officeart/2005/8/layout/radial5"/>
    <dgm:cxn modelId="{A00AB5DE-034A-664A-86EA-04A056DB2B12}" type="presParOf" srcId="{8999D690-D432-4F1A-B2AE-D98A61E6F24A}" destId="{5E3992B2-2FF9-4710-BC5D-D3CABAC0944B}" srcOrd="0" destOrd="0" presId="urn:microsoft.com/office/officeart/2005/8/layout/radial5"/>
    <dgm:cxn modelId="{BA9AE23B-AD2F-A949-B995-729C9CE61C8A}" type="presParOf" srcId="{EB09D521-9D02-4B4D-80CB-EB847731A63E}" destId="{0B5562C5-56E9-4F94-AD9A-09B6AA6E206F}" srcOrd="6" destOrd="0" presId="urn:microsoft.com/office/officeart/2005/8/layout/radial5"/>
    <dgm:cxn modelId="{F00E379F-7595-6148-BB2B-A06FC499E07B}" type="presParOf" srcId="{EB09D521-9D02-4B4D-80CB-EB847731A63E}" destId="{FB0FDE60-5A66-47CD-855C-10B0ABFAFF6D}" srcOrd="7" destOrd="0" presId="urn:microsoft.com/office/officeart/2005/8/layout/radial5"/>
    <dgm:cxn modelId="{B787DCE5-664D-D049-82CB-480C5F52EA5F}" type="presParOf" srcId="{FB0FDE60-5A66-47CD-855C-10B0ABFAFF6D}" destId="{D9C29361-9907-4AA5-9D4C-465D8E4516DA}" srcOrd="0" destOrd="0" presId="urn:microsoft.com/office/officeart/2005/8/layout/radial5"/>
    <dgm:cxn modelId="{AE5C5463-62F0-8A40-BF7E-E851F1C3A00C}" type="presParOf" srcId="{EB09D521-9D02-4B4D-80CB-EB847731A63E}" destId="{492A8904-4F29-41B2-8DF6-9E5DB43B598E}" srcOrd="8" destOrd="0" presId="urn:microsoft.com/office/officeart/2005/8/layout/radial5"/>
    <dgm:cxn modelId="{D5CA1E0D-E622-6643-BDF8-116E212D840C}" type="presParOf" srcId="{EB09D521-9D02-4B4D-80CB-EB847731A63E}" destId="{470BEB95-5498-4076-A7AD-52EA2D6058A0}" srcOrd="9" destOrd="0" presId="urn:microsoft.com/office/officeart/2005/8/layout/radial5"/>
    <dgm:cxn modelId="{70C5687B-6B2D-8143-9F72-897C66748BE1}" type="presParOf" srcId="{470BEB95-5498-4076-A7AD-52EA2D6058A0}" destId="{8C992717-B056-4E89-850B-547F00D86B47}" srcOrd="0" destOrd="0" presId="urn:microsoft.com/office/officeart/2005/8/layout/radial5"/>
    <dgm:cxn modelId="{0C013FC2-720C-7E40-B428-57DAF29D8C0F}" type="presParOf" srcId="{EB09D521-9D02-4B4D-80CB-EB847731A63E}" destId="{A0AE6ABD-EFF8-41C2-907C-790C07DF522C}" srcOrd="10" destOrd="0" presId="urn:microsoft.com/office/officeart/2005/8/layout/radial5"/>
    <dgm:cxn modelId="{8C0971CD-A8BA-D24E-8D9F-FD308B3BB598}" type="presParOf" srcId="{EB09D521-9D02-4B4D-80CB-EB847731A63E}" destId="{2DFB3F4C-7933-3041-A433-581A220D0441}" srcOrd="11" destOrd="0" presId="urn:microsoft.com/office/officeart/2005/8/layout/radial5"/>
    <dgm:cxn modelId="{3AB40DF3-0495-664C-8AB3-D7C1BAD38211}" type="presParOf" srcId="{2DFB3F4C-7933-3041-A433-581A220D0441}" destId="{C6980518-8D4E-D345-9563-B050DA8134BA}" srcOrd="0" destOrd="0" presId="urn:microsoft.com/office/officeart/2005/8/layout/radial5"/>
    <dgm:cxn modelId="{10592BCE-4519-384B-BE09-76154F4B37F6}" type="presParOf" srcId="{EB09D521-9D02-4B4D-80CB-EB847731A63E}" destId="{E5A844AD-F2E4-A94D-9A97-66191E99EDF6}" srcOrd="12" destOrd="0" presId="urn:microsoft.com/office/officeart/2005/8/layout/radial5"/>
    <dgm:cxn modelId="{D8CBDAEC-9B0C-8049-94B1-BA795D7BE5D3}" type="presParOf" srcId="{EB09D521-9D02-4B4D-80CB-EB847731A63E}" destId="{8B8DE995-656D-364B-9D31-E20F396437B3}" srcOrd="13" destOrd="0" presId="urn:microsoft.com/office/officeart/2005/8/layout/radial5"/>
    <dgm:cxn modelId="{80F917E6-5D72-0C49-9D79-9B61F6221526}" type="presParOf" srcId="{8B8DE995-656D-364B-9D31-E20F396437B3}" destId="{D1094F6E-CF54-114E-8F81-0D47739648EE}" srcOrd="0" destOrd="0" presId="urn:microsoft.com/office/officeart/2005/8/layout/radial5"/>
    <dgm:cxn modelId="{98B3F917-AF51-9D44-8BC7-AC2BAAC8E8D9}" type="presParOf" srcId="{EB09D521-9D02-4B4D-80CB-EB847731A63E}" destId="{4E30C1FB-9AAA-C443-B9F1-487C1C5FC97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es-ES" sz="2000" dirty="0" smtClean="0"/>
            <a:t> </a:t>
          </a:r>
          <a:r>
            <a:rPr lang="es-ES" sz="2000" b="1" i="0" dirty="0" smtClean="0"/>
            <a:t>3 AÑOS</a:t>
          </a:r>
          <a:endParaRPr lang="es-ES" sz="2000" b="1" i="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s-E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s-ES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es-ES" sz="2000" b="1" i="0" dirty="0" smtClean="0"/>
            <a:t>4 AÑOS</a:t>
          </a:r>
          <a:endParaRPr lang="es-ES" sz="2000" b="1" i="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s-E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s-ES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es-ES" sz="2000" b="1" i="0" dirty="0" smtClean="0"/>
            <a:t>5 AÑOS</a:t>
          </a:r>
          <a:endParaRPr lang="es-ES" sz="2000" b="1" i="0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s-E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s-ES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es-ES" sz="2000" b="1" i="0" dirty="0" smtClean="0"/>
            <a:t>Hasta el 31</a:t>
          </a:r>
          <a:endParaRPr lang="es-ES" sz="2000" b="1" i="0" dirty="0"/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es-ES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es-ES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es-ES" sz="2000" b="1" i="0" dirty="0" smtClean="0"/>
            <a:t>1º PRIMARIA</a:t>
          </a:r>
          <a:endParaRPr lang="es-ES" sz="2000" b="1" i="0" dirty="0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es-ES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es-ES"/>
        </a:p>
      </dgm:t>
    </dgm:pt>
    <dgm:pt modelId="{BAD6DE81-DE4F-40EF-8526-A8F127A4BE33}">
      <dgm:prSet phldrT="[Text]" custT="1"/>
      <dgm:spPr/>
      <dgm:t>
        <a:bodyPr/>
        <a:lstStyle/>
        <a:p>
          <a:r>
            <a:rPr lang="es-ES" sz="2000" b="1" i="0" dirty="0" smtClean="0"/>
            <a:t>Hasta el 1.000</a:t>
          </a:r>
          <a:endParaRPr lang="es-ES" sz="2000" b="1" i="0" dirty="0"/>
        </a:p>
      </dgm:t>
    </dgm:pt>
    <dgm:pt modelId="{3224C504-155F-4C9F-93C7-83D8D4CEC1B4}" type="parTrans" cxnId="{293E3154-15DE-4C13-93DE-664CEAB9F0AF}">
      <dgm:prSet/>
      <dgm:spPr/>
      <dgm:t>
        <a:bodyPr/>
        <a:lstStyle/>
        <a:p>
          <a:endParaRPr lang="es-ES"/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es-ES"/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es-ES" sz="2000" b="1" i="0" dirty="0" smtClean="0"/>
            <a:t>Hasta el 100</a:t>
          </a:r>
          <a:endParaRPr lang="es-ES" sz="2000" b="1" i="0" dirty="0"/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es-ES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es-ES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es-ES" sz="2000" b="1" i="0" dirty="0" smtClean="0"/>
            <a:t>Hasta el 10</a:t>
          </a:r>
          <a:endParaRPr lang="es-ES" sz="2000" b="1" i="0" dirty="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es-ES" sz="2400"/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es-ES" sz="2400"/>
        </a:p>
      </dgm:t>
    </dgm:pt>
    <dgm:pt modelId="{A89E339B-C161-7748-A65B-FB716BC8FCF0}">
      <dgm:prSet/>
      <dgm:spPr/>
      <dgm:t>
        <a:bodyPr/>
        <a:lstStyle/>
        <a:p>
          <a:r>
            <a:rPr lang="es-ES" b="1" i="0" dirty="0" smtClean="0"/>
            <a:t>2º PRIMARIA</a:t>
          </a:r>
          <a:endParaRPr lang="es-ES" b="1" i="0" dirty="0"/>
        </a:p>
      </dgm:t>
    </dgm:pt>
    <dgm:pt modelId="{4718CDAA-40B8-5045-A272-AE0ACAB2D362}" type="parTrans" cxnId="{1A6A398C-D977-044F-ACE9-2BA1E155B545}">
      <dgm:prSet/>
      <dgm:spPr/>
      <dgm:t>
        <a:bodyPr/>
        <a:lstStyle/>
        <a:p>
          <a:endParaRPr lang="es-ES"/>
        </a:p>
      </dgm:t>
    </dgm:pt>
    <dgm:pt modelId="{12C25DAD-8A11-CD4C-89E6-A6C7574CA2E7}" type="sibTrans" cxnId="{1A6A398C-D977-044F-ACE9-2BA1E155B545}">
      <dgm:prSet/>
      <dgm:spPr/>
      <dgm:t>
        <a:bodyPr/>
        <a:lstStyle/>
        <a:p>
          <a:endParaRPr lang="es-ES"/>
        </a:p>
      </dgm:t>
    </dgm:pt>
    <dgm:pt modelId="{84980EEB-7E65-684B-86D9-64720438C493}">
      <dgm:prSet/>
      <dgm:spPr/>
      <dgm:t>
        <a:bodyPr/>
        <a:lstStyle/>
        <a:p>
          <a:r>
            <a:rPr lang="es-ES" b="1" i="0" dirty="0" smtClean="0"/>
            <a:t>Hasta el 10.000</a:t>
          </a:r>
          <a:endParaRPr lang="es-ES" b="1" i="0" dirty="0"/>
        </a:p>
      </dgm:t>
    </dgm:pt>
    <dgm:pt modelId="{194BF7C4-3D94-D84E-87F9-7060E01F69C7}" type="parTrans" cxnId="{D759F54C-F90D-D346-BBC1-61C2C2E78CE4}">
      <dgm:prSet/>
      <dgm:spPr/>
      <dgm:t>
        <a:bodyPr/>
        <a:lstStyle/>
        <a:p>
          <a:endParaRPr lang="es-ES"/>
        </a:p>
      </dgm:t>
    </dgm:pt>
    <dgm:pt modelId="{A5B654A7-1ED4-4441-9BDE-681DC0D82ED6}" type="sibTrans" cxnId="{D759F54C-F90D-D346-BBC1-61C2C2E78CE4}">
      <dgm:prSet/>
      <dgm:spPr/>
      <dgm:t>
        <a:bodyPr/>
        <a:lstStyle/>
        <a:p>
          <a:endParaRPr lang="es-ES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53BFEF80-3389-064F-8671-770A933722C5}" type="pres">
      <dgm:prSet presAssocID="{455C831A-CCF5-4391-A2BE-9DF065D37587}" presName="arrowDiagram5" presStyleCnt="0"/>
      <dgm:spPr/>
    </dgm:pt>
    <dgm:pt modelId="{9D0FA53B-3B20-1047-A86A-62F8F8D8A46E}" type="pres">
      <dgm:prSet presAssocID="{1E3A074B-8EC3-4AC7-ADB8-C53A583CA2D1}" presName="bullet5a" presStyleLbl="node1" presStyleIdx="0" presStyleCnt="5"/>
      <dgm:spPr/>
    </dgm:pt>
    <dgm:pt modelId="{C6FD1F32-2A2C-A345-ADAD-F212320E54B0}" type="pres">
      <dgm:prSet presAssocID="{1E3A074B-8EC3-4AC7-ADB8-C53A583CA2D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FE7218-4C31-194C-AF5D-CD2A7598C869}" type="pres">
      <dgm:prSet presAssocID="{C7CCB8C4-BA8F-435B-96D2-651E5BBEE204}" presName="bullet5b" presStyleLbl="node1" presStyleIdx="1" presStyleCnt="5"/>
      <dgm:spPr/>
    </dgm:pt>
    <dgm:pt modelId="{369EBF2D-62C1-5D4E-9656-3AE59B7C83A0}" type="pres">
      <dgm:prSet presAssocID="{C7CCB8C4-BA8F-435B-96D2-651E5BBEE204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5ADCC9-E1D4-7840-85A4-C70CC91B3BF3}" type="pres">
      <dgm:prSet presAssocID="{A75DE5EA-0E88-4A1C-B1EA-B4EE477D7AA1}" presName="bullet5c" presStyleLbl="node1" presStyleIdx="2" presStyleCnt="5"/>
      <dgm:spPr/>
    </dgm:pt>
    <dgm:pt modelId="{C3AEB7D5-D551-4446-996E-9EB5CCB6A536}" type="pres">
      <dgm:prSet presAssocID="{A75DE5EA-0E88-4A1C-B1EA-B4EE477D7AA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2F9AA7-FA0F-B24D-B333-A0C576BA1846}" type="pres">
      <dgm:prSet presAssocID="{1982B446-3706-4711-A6F1-3DC4DFE59A3A}" presName="bullet5d" presStyleLbl="node1" presStyleIdx="3" presStyleCnt="5"/>
      <dgm:spPr/>
    </dgm:pt>
    <dgm:pt modelId="{2823CD09-0465-DE43-A7B0-5767E1F36CD9}" type="pres">
      <dgm:prSet presAssocID="{1982B446-3706-4711-A6F1-3DC4DFE59A3A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4C4AD5-7E7C-374C-8F3D-7DA90AC955C8}" type="pres">
      <dgm:prSet presAssocID="{A89E339B-C161-7748-A65B-FB716BC8FCF0}" presName="bullet5e" presStyleLbl="node1" presStyleIdx="4" presStyleCnt="5"/>
      <dgm:spPr/>
    </dgm:pt>
    <dgm:pt modelId="{F02BF1EF-87E9-164C-9C3B-EDB3C04ABD8B}" type="pres">
      <dgm:prSet presAssocID="{A89E339B-C161-7748-A65B-FB716BC8FCF0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2DC9837C-F452-F043-9108-9D76FF64C8C8}" type="presOf" srcId="{A39C9339-F7BC-4A9F-AF8A-3B9741B27413}" destId="{C6FD1F32-2A2C-A345-ADAD-F212320E54B0}" srcOrd="0" destOrd="1" presId="urn:microsoft.com/office/officeart/2005/8/layout/arrow2"/>
    <dgm:cxn modelId="{0F3163D7-A97A-3B48-9A64-DC30797B9E4E}" type="presOf" srcId="{9898FE38-DE6C-46BA-8D32-D767674AD978}" destId="{C3AEB7D5-D551-4446-996E-9EB5CCB6A536}" srcOrd="0" destOrd="1" presId="urn:microsoft.com/office/officeart/2005/8/layout/arrow2"/>
    <dgm:cxn modelId="{E15CE70A-5B53-0E4F-A007-11780C0067B4}" type="presOf" srcId="{84980EEB-7E65-684B-86D9-64720438C493}" destId="{F02BF1EF-87E9-164C-9C3B-EDB3C04ABD8B}" srcOrd="0" destOrd="1" presId="urn:microsoft.com/office/officeart/2005/8/layout/arrow2"/>
    <dgm:cxn modelId="{8FF0B5FE-53D9-C14B-9E38-4CAAD3380282}" type="presOf" srcId="{5175B6B0-3CA6-4535-A09B-108E0999A356}" destId="{369EBF2D-62C1-5D4E-9656-3AE59B7C83A0}" srcOrd="0" destOrd="1" presId="urn:microsoft.com/office/officeart/2005/8/layout/arrow2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A54A351D-B417-8549-8C7E-BA8623EB875F}" type="presOf" srcId="{BAD6DE81-DE4F-40EF-8526-A8F127A4BE33}" destId="{2823CD09-0465-DE43-A7B0-5767E1F36CD9}" srcOrd="0" destOrd="1" presId="urn:microsoft.com/office/officeart/2005/8/layout/arrow2"/>
    <dgm:cxn modelId="{2387BE0D-E561-5445-BF16-DE9CCEC41715}" type="presOf" srcId="{A89E339B-C161-7748-A65B-FB716BC8FCF0}" destId="{F02BF1EF-87E9-164C-9C3B-EDB3C04ABD8B}" srcOrd="0" destOrd="0" presId="urn:microsoft.com/office/officeart/2005/8/layout/arrow2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F639FBCA-EB47-7940-A130-F31F2688053A}" type="presOf" srcId="{1982B446-3706-4711-A6F1-3DC4DFE59A3A}" destId="{2823CD09-0465-DE43-A7B0-5767E1F36CD9}" srcOrd="0" destOrd="0" presId="urn:microsoft.com/office/officeart/2005/8/layout/arrow2"/>
    <dgm:cxn modelId="{80E4369F-D502-2C46-AF71-6DF0D285EF1E}" type="presOf" srcId="{1E3A074B-8EC3-4AC7-ADB8-C53A583CA2D1}" destId="{C6FD1F32-2A2C-A345-ADAD-F212320E54B0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1A6A398C-D977-044F-ACE9-2BA1E155B545}" srcId="{455C831A-CCF5-4391-A2BE-9DF065D37587}" destId="{A89E339B-C161-7748-A65B-FB716BC8FCF0}" srcOrd="4" destOrd="0" parTransId="{4718CDAA-40B8-5045-A272-AE0ACAB2D362}" sibTransId="{12C25DAD-8A11-CD4C-89E6-A6C7574CA2E7}"/>
    <dgm:cxn modelId="{D759F54C-F90D-D346-BBC1-61C2C2E78CE4}" srcId="{A89E339B-C161-7748-A65B-FB716BC8FCF0}" destId="{84980EEB-7E65-684B-86D9-64720438C493}" srcOrd="0" destOrd="0" parTransId="{194BF7C4-3D94-D84E-87F9-7060E01F69C7}" sibTransId="{A5B654A7-1ED4-4441-9BDE-681DC0D82ED6}"/>
    <dgm:cxn modelId="{899F4820-CE45-884D-9782-0FF3F384CB3D}" type="presOf" srcId="{A75DE5EA-0E88-4A1C-B1EA-B4EE477D7AA1}" destId="{C3AEB7D5-D551-4446-996E-9EB5CCB6A536}" srcOrd="0" destOrd="0" presId="urn:microsoft.com/office/officeart/2005/8/layout/arrow2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4922F0BC-7B3A-1A46-9A9F-802984EB49A2}" type="presOf" srcId="{455C831A-CCF5-4391-A2BE-9DF065D37587}" destId="{E220828C-C958-4FCF-B52F-02D7F5D17607}" srcOrd="0" destOrd="0" presId="urn:microsoft.com/office/officeart/2005/8/layout/arrow2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2B4BDE09-B4B2-E243-BD62-FE5A95E83A22}" type="presOf" srcId="{C7CCB8C4-BA8F-435B-96D2-651E5BBEE204}" destId="{369EBF2D-62C1-5D4E-9656-3AE59B7C83A0}" srcOrd="0" destOrd="0" presId="urn:microsoft.com/office/officeart/2005/8/layout/arrow2"/>
    <dgm:cxn modelId="{34F23F95-9916-6040-A3BB-30EA91B59D32}" type="presParOf" srcId="{E220828C-C958-4FCF-B52F-02D7F5D17607}" destId="{82ED47FD-CD8E-4EC8-A7E3-BF3AC4BC5C1A}" srcOrd="0" destOrd="0" presId="urn:microsoft.com/office/officeart/2005/8/layout/arrow2"/>
    <dgm:cxn modelId="{40B09D01-BB79-8B4F-8847-E7962F07F5C0}" type="presParOf" srcId="{E220828C-C958-4FCF-B52F-02D7F5D17607}" destId="{53BFEF80-3389-064F-8671-770A933722C5}" srcOrd="1" destOrd="0" presId="urn:microsoft.com/office/officeart/2005/8/layout/arrow2"/>
    <dgm:cxn modelId="{A92D6516-155F-3142-8900-CE920618133A}" type="presParOf" srcId="{53BFEF80-3389-064F-8671-770A933722C5}" destId="{9D0FA53B-3B20-1047-A86A-62F8F8D8A46E}" srcOrd="0" destOrd="0" presId="urn:microsoft.com/office/officeart/2005/8/layout/arrow2"/>
    <dgm:cxn modelId="{3379A578-497C-5946-A7FA-167FE2D0290B}" type="presParOf" srcId="{53BFEF80-3389-064F-8671-770A933722C5}" destId="{C6FD1F32-2A2C-A345-ADAD-F212320E54B0}" srcOrd="1" destOrd="0" presId="urn:microsoft.com/office/officeart/2005/8/layout/arrow2"/>
    <dgm:cxn modelId="{E66EFAAB-B4EA-5C44-9B04-26812D23848E}" type="presParOf" srcId="{53BFEF80-3389-064F-8671-770A933722C5}" destId="{B8FE7218-4C31-194C-AF5D-CD2A7598C869}" srcOrd="2" destOrd="0" presId="urn:microsoft.com/office/officeart/2005/8/layout/arrow2"/>
    <dgm:cxn modelId="{E536B50B-42EE-4745-BC16-F0E0808CA6D6}" type="presParOf" srcId="{53BFEF80-3389-064F-8671-770A933722C5}" destId="{369EBF2D-62C1-5D4E-9656-3AE59B7C83A0}" srcOrd="3" destOrd="0" presId="urn:microsoft.com/office/officeart/2005/8/layout/arrow2"/>
    <dgm:cxn modelId="{26466F62-BCDE-FE45-BBC3-231D5BDFB56C}" type="presParOf" srcId="{53BFEF80-3389-064F-8671-770A933722C5}" destId="{385ADCC9-E1D4-7840-85A4-C70CC91B3BF3}" srcOrd="4" destOrd="0" presId="urn:microsoft.com/office/officeart/2005/8/layout/arrow2"/>
    <dgm:cxn modelId="{EA0ABDB5-1AAD-BE40-85AE-5C2CA92AA351}" type="presParOf" srcId="{53BFEF80-3389-064F-8671-770A933722C5}" destId="{C3AEB7D5-D551-4446-996E-9EB5CCB6A536}" srcOrd="5" destOrd="0" presId="urn:microsoft.com/office/officeart/2005/8/layout/arrow2"/>
    <dgm:cxn modelId="{8F754C78-13E5-2043-A260-36245635B7D8}" type="presParOf" srcId="{53BFEF80-3389-064F-8671-770A933722C5}" destId="{3E2F9AA7-FA0F-B24D-B333-A0C576BA1846}" srcOrd="6" destOrd="0" presId="urn:microsoft.com/office/officeart/2005/8/layout/arrow2"/>
    <dgm:cxn modelId="{C7F09A7A-B4DD-8849-80D7-20DF6AFE17FD}" type="presParOf" srcId="{53BFEF80-3389-064F-8671-770A933722C5}" destId="{2823CD09-0465-DE43-A7B0-5767E1F36CD9}" srcOrd="7" destOrd="0" presId="urn:microsoft.com/office/officeart/2005/8/layout/arrow2"/>
    <dgm:cxn modelId="{CCBF0FB7-5BE0-4A49-9647-1B977B8AEFB3}" type="presParOf" srcId="{53BFEF80-3389-064F-8671-770A933722C5}" destId="{074C4AD5-7E7C-374C-8F3D-7DA90AC955C8}" srcOrd="8" destOrd="0" presId="urn:microsoft.com/office/officeart/2005/8/layout/arrow2"/>
    <dgm:cxn modelId="{F296223D-076C-5547-952A-A10D62090109}" type="presParOf" srcId="{53BFEF80-3389-064F-8671-770A933722C5}" destId="{F02BF1EF-87E9-164C-9C3B-EDB3C04ABD8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5" loCatId="relationship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C2B16F5E-4FD9-4E6C-984C-5FB34252F788}">
      <dgm:prSet phldrT="[Text]" custT="1"/>
      <dgm:spPr/>
      <dgm:t>
        <a:bodyPr/>
        <a:lstStyle/>
        <a:p>
          <a:r>
            <a:rPr lang="es-ES" sz="1400" b="1" i="0" dirty="0" smtClean="0"/>
            <a:t>DESCOMPOSICIÓN</a:t>
          </a:r>
          <a:endParaRPr lang="es-ES" sz="1400" b="1" i="0" dirty="0"/>
        </a:p>
      </dgm:t>
    </dgm:pt>
    <dgm:pt modelId="{8F21B166-5620-46A8-A5DD-72EAE361E61D}" type="parTrans" cxnId="{F20E6E35-2EF6-49E1-BCE2-AF737813AC7F}">
      <dgm:prSet/>
      <dgm:spPr/>
      <dgm:t>
        <a:bodyPr/>
        <a:lstStyle/>
        <a:p>
          <a:endParaRPr lang="es-ES"/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endParaRPr lang="es-ES"/>
        </a:p>
      </dgm:t>
    </dgm:pt>
    <dgm:pt modelId="{74A949C8-8B20-4745-9725-C729B80F59AA}">
      <dgm:prSet phldrT="[Text]" custT="1"/>
      <dgm:spPr/>
      <dgm:t>
        <a:bodyPr/>
        <a:lstStyle/>
        <a:p>
          <a:r>
            <a:rPr lang="es-ES" sz="1400" b="1" i="0" dirty="0" smtClean="0"/>
            <a:t>AMIGOS DEL 10,20 30</a:t>
          </a:r>
          <a:r>
            <a:rPr lang="is-IS" sz="1400" b="1" i="0" dirty="0" smtClean="0"/>
            <a:t>…100</a:t>
          </a:r>
          <a:endParaRPr lang="es-ES" sz="1400" b="1" i="0" dirty="0"/>
        </a:p>
      </dgm:t>
    </dgm:pt>
    <dgm:pt modelId="{463A8C1E-2446-9746-9167-7B405A6D5B2E}" type="parTrans" cxnId="{AA13C888-3F06-774B-9A1B-E1D773975582}">
      <dgm:prSet/>
      <dgm:spPr/>
      <dgm:t>
        <a:bodyPr/>
        <a:lstStyle/>
        <a:p>
          <a:endParaRPr lang="es-ES"/>
        </a:p>
      </dgm:t>
    </dgm:pt>
    <dgm:pt modelId="{FD939083-E317-574A-BEBA-8A8EB0F86041}" type="sibTrans" cxnId="{AA13C888-3F06-774B-9A1B-E1D773975582}">
      <dgm:prSet/>
      <dgm:spPr/>
      <dgm:t>
        <a:bodyPr/>
        <a:lstStyle/>
        <a:p>
          <a:endParaRPr lang="es-ES"/>
        </a:p>
      </dgm:t>
    </dgm:pt>
    <dgm:pt modelId="{0D0E118D-0279-204E-B0E1-482D42FBC490}">
      <dgm:prSet phldrT="[Text]" custT="1"/>
      <dgm:spPr/>
      <dgm:t>
        <a:bodyPr/>
        <a:lstStyle/>
        <a:p>
          <a:r>
            <a:rPr lang="es-ES" sz="1500" b="1" i="0" dirty="0" smtClean="0"/>
            <a:t>OPERACIONES </a:t>
          </a:r>
          <a:r>
            <a:rPr lang="es-ES" sz="1400" b="1" i="0" dirty="0" smtClean="0"/>
            <a:t>SUMA Y RESTA</a:t>
          </a:r>
          <a:endParaRPr lang="es-ES" sz="1400" b="1" i="0" dirty="0"/>
        </a:p>
      </dgm:t>
    </dgm:pt>
    <dgm:pt modelId="{74D59F3D-D614-6A4D-AE0F-42E93E681049}" type="parTrans" cxnId="{3E514E7C-FE2D-5948-8BC5-02F0456803D8}">
      <dgm:prSet/>
      <dgm:spPr/>
      <dgm:t>
        <a:bodyPr/>
        <a:lstStyle/>
        <a:p>
          <a:endParaRPr lang="es-ES"/>
        </a:p>
      </dgm:t>
    </dgm:pt>
    <dgm:pt modelId="{43586C3A-4197-7545-B403-E908E30A3D9B}" type="sibTrans" cxnId="{3E514E7C-FE2D-5948-8BC5-02F0456803D8}">
      <dgm:prSet/>
      <dgm:spPr/>
      <dgm:t>
        <a:bodyPr/>
        <a:lstStyle/>
        <a:p>
          <a:endParaRPr lang="es-ES"/>
        </a:p>
      </dgm:t>
    </dgm:pt>
    <dgm:pt modelId="{D3864EA6-13E7-440F-948B-8118F5878A44}">
      <dgm:prSet phldrT="[Text]" custT="1"/>
      <dgm:spPr/>
      <dgm:t>
        <a:bodyPr/>
        <a:lstStyle/>
        <a:p>
          <a:r>
            <a:rPr lang="es-ES" sz="2000" b="1" i="0" dirty="0" smtClean="0">
              <a:solidFill>
                <a:srgbClr val="0000FF"/>
              </a:solidFill>
            </a:rPr>
            <a:t>CONTENIDOS</a:t>
          </a:r>
        </a:p>
        <a:p>
          <a:r>
            <a:rPr lang="es-ES" sz="2000" b="1" i="0" dirty="0" smtClean="0">
              <a:solidFill>
                <a:srgbClr val="0000FF"/>
              </a:solidFill>
            </a:rPr>
            <a:t>ABN</a:t>
          </a:r>
          <a:endParaRPr lang="es-ES" sz="2000" b="1" i="0" dirty="0">
            <a:solidFill>
              <a:srgbClr val="0000FF"/>
            </a:solidFill>
          </a:endParaRPr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endParaRPr lang="es-ES"/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endParaRPr lang="es-ES"/>
        </a:p>
      </dgm:t>
    </dgm:pt>
    <dgm:pt modelId="{14E5A95F-9DC9-4E33-B709-14C57323ACAA}">
      <dgm:prSet phldrT="[Text]" custT="1"/>
      <dgm:spPr/>
      <dgm:t>
        <a:bodyPr/>
        <a:lstStyle/>
        <a:p>
          <a:r>
            <a:rPr lang="es-ES" sz="1600" b="1" i="0" dirty="0" smtClean="0"/>
            <a:t>TABLA DEL 100</a:t>
          </a:r>
          <a:endParaRPr lang="es-ES" sz="1600" b="1" i="0" dirty="0"/>
        </a:p>
      </dgm:t>
    </dgm:pt>
    <dgm:pt modelId="{87455A86-154D-4572-BF6D-F5FEBED08194}" type="sibTrans" cxnId="{B78770BC-227B-404F-8185-2F70ECA32605}">
      <dgm:prSet/>
      <dgm:spPr/>
      <dgm:t>
        <a:bodyPr/>
        <a:lstStyle/>
        <a:p>
          <a:endParaRPr lang="es-ES"/>
        </a:p>
      </dgm:t>
    </dgm:pt>
    <dgm:pt modelId="{CFE62A0D-AFCB-42FF-A2F7-4127DE6E4A06}" type="parTrans" cxnId="{B78770BC-227B-404F-8185-2F70ECA32605}">
      <dgm:prSet/>
      <dgm:spPr/>
      <dgm:t>
        <a:bodyPr/>
        <a:lstStyle/>
        <a:p>
          <a:endParaRPr lang="es-ES"/>
        </a:p>
      </dgm:t>
    </dgm:pt>
    <dgm:pt modelId="{6461E40C-FAF1-4C11-9CA4-01B7756558A8}">
      <dgm:prSet phldrT="[Text]" custT="1"/>
      <dgm:spPr/>
      <dgm:t>
        <a:bodyPr lIns="0" tIns="0" rIns="0" bIns="0"/>
        <a:lstStyle/>
        <a:p>
          <a:r>
            <a:rPr lang="es-ES" sz="1300" spc="-10" baseline="0" dirty="0" smtClean="0"/>
            <a:t> </a:t>
          </a:r>
          <a:r>
            <a:rPr lang="es-ES" sz="1400" b="1" i="0" spc="-10" baseline="0" dirty="0" smtClean="0"/>
            <a:t>RECTA</a:t>
          </a:r>
        </a:p>
        <a:p>
          <a:r>
            <a:rPr lang="es-ES" sz="1200" b="1" i="0" spc="-10" baseline="0" dirty="0" smtClean="0"/>
            <a:t>NUMÉRICA</a:t>
          </a:r>
          <a:endParaRPr lang="es-ES" sz="1200" b="1" i="0" spc="-10" baseline="0" dirty="0"/>
        </a:p>
      </dgm:t>
    </dgm:pt>
    <dgm:pt modelId="{3D67A8BA-4FB2-401F-A3C1-92132B645061}" type="sibTrans" cxnId="{5EBF790F-CC7C-4BBA-98A7-614FB5283795}">
      <dgm:prSet/>
      <dgm:spPr/>
      <dgm:t>
        <a:bodyPr/>
        <a:lstStyle/>
        <a:p>
          <a:endParaRPr lang="es-ES"/>
        </a:p>
      </dgm:t>
    </dgm:pt>
    <dgm:pt modelId="{5418FCE5-0AC2-479F-8F47-D35F7A60BD8D}" type="parTrans" cxnId="{5EBF790F-CC7C-4BBA-98A7-614FB5283795}">
      <dgm:prSet/>
      <dgm:spPr/>
      <dgm:t>
        <a:bodyPr/>
        <a:lstStyle/>
        <a:p>
          <a:endParaRPr lang="es-ES"/>
        </a:p>
      </dgm:t>
    </dgm:pt>
    <dgm:pt modelId="{813DB034-1CFA-4CE1-8536-6BC256192226}">
      <dgm:prSet phldrT="[Text]" custT="1"/>
      <dgm:spPr/>
      <dgm:t>
        <a:bodyPr/>
        <a:lstStyle/>
        <a:p>
          <a:r>
            <a:rPr lang="es-ES" sz="1600" dirty="0" smtClean="0"/>
            <a:t> </a:t>
          </a:r>
          <a:r>
            <a:rPr lang="es-ES" sz="1600" b="1" i="0" dirty="0" smtClean="0"/>
            <a:t>NUME</a:t>
          </a:r>
        </a:p>
        <a:p>
          <a:r>
            <a:rPr lang="es-ES" sz="1600" b="1" i="0" dirty="0" smtClean="0"/>
            <a:t>RACIÓN</a:t>
          </a:r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endParaRPr lang="es-ES"/>
        </a:p>
      </dgm:t>
    </dgm:pt>
    <dgm:pt modelId="{ED3CCD02-8D75-4A08-AD85-C5F828B29313}" type="parTrans" cxnId="{41966F54-3C25-450E-8104-04B2B9165959}">
      <dgm:prSet/>
      <dgm:spPr/>
      <dgm:t>
        <a:bodyPr/>
        <a:lstStyle/>
        <a:p>
          <a:endParaRPr lang="es-ES"/>
        </a:p>
      </dgm:t>
    </dgm:pt>
    <dgm:pt modelId="{9A038BAD-1DAA-4E08-AF5C-7A535C3A31A3}">
      <dgm:prSet phldrT="[Text]" custT="1"/>
      <dgm:spPr/>
      <dgm:t>
        <a:bodyPr/>
        <a:lstStyle/>
        <a:p>
          <a:r>
            <a:rPr lang="es-ES" sz="1600" b="1" i="0" dirty="0" smtClean="0"/>
            <a:t>DECENA</a:t>
          </a:r>
          <a:endParaRPr lang="es-ES" sz="1600" b="1" i="0" dirty="0"/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endParaRPr lang="es-ES"/>
        </a:p>
      </dgm:t>
    </dgm:pt>
    <dgm:pt modelId="{E1D6882F-7F41-4B9B-8326-079D0B7775D3}" type="parTrans" cxnId="{F67B8136-3A2B-408C-9570-C50B3786C6D1}">
      <dgm:prSet/>
      <dgm:spPr/>
      <dgm:t>
        <a:bodyPr/>
        <a:lstStyle/>
        <a:p>
          <a:endParaRPr lang="es-ES"/>
        </a:p>
      </dgm:t>
    </dgm:pt>
    <dgm:pt modelId="{EB09D521-9D02-4B4D-80CB-EB847731A63E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DCFBEC-172E-41BB-B545-FE2085E0B744}" type="pres">
      <dgm:prSet presAssocID="{D3864EA6-13E7-440F-948B-8118F5878A44}" presName="centerShape" presStyleLbl="node0" presStyleIdx="0" presStyleCnt="1" custScaleX="127383" custScaleY="127383"/>
      <dgm:spPr/>
      <dgm:t>
        <a:bodyPr/>
        <a:lstStyle/>
        <a:p>
          <a:endParaRPr lang="es-ES"/>
        </a:p>
      </dgm:t>
    </dgm:pt>
    <dgm:pt modelId="{E09D1B4B-09AE-4B1F-A409-CE344F8F9185}" type="pres">
      <dgm:prSet presAssocID="{ED3CCD02-8D75-4A08-AD85-C5F828B29313}" presName="parTrans" presStyleLbl="sibTrans2D1" presStyleIdx="0" presStyleCnt="7"/>
      <dgm:spPr/>
      <dgm:t>
        <a:bodyPr/>
        <a:lstStyle/>
        <a:p>
          <a:endParaRPr lang="es-ES"/>
        </a:p>
      </dgm:t>
    </dgm:pt>
    <dgm:pt modelId="{79A2186A-8429-4E95-A4D2-214813090081}" type="pres">
      <dgm:prSet presAssocID="{ED3CCD02-8D75-4A08-AD85-C5F828B29313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60779230-642B-46DB-B5CA-FC2220C38859}" type="pres">
      <dgm:prSet presAssocID="{813DB034-1CFA-4CE1-8536-6BC256192226}" presName="node" presStyleLbl="node1" presStyleIdx="0" presStyleCnt="7" custScaleX="117603" custScaleY="117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73F644-A37B-4263-BDD3-7D4AECF93436}" type="pres">
      <dgm:prSet presAssocID="{5418FCE5-0AC2-479F-8F47-D35F7A60BD8D}" presName="parTrans" presStyleLbl="sibTrans2D1" presStyleIdx="1" presStyleCnt="7"/>
      <dgm:spPr/>
      <dgm:t>
        <a:bodyPr/>
        <a:lstStyle/>
        <a:p>
          <a:endParaRPr lang="es-ES"/>
        </a:p>
      </dgm:t>
    </dgm:pt>
    <dgm:pt modelId="{AF2E0478-D773-4966-9A95-8E70AD7139B7}" type="pres">
      <dgm:prSet presAssocID="{5418FCE5-0AC2-479F-8F47-D35F7A60BD8D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8FE55D76-69B8-469D-BE4A-A0F9F69D5110}" type="pres">
      <dgm:prSet presAssocID="{6461E40C-FAF1-4C11-9CA4-01B7756558A8}" presName="node" presStyleLbl="node1" presStyleIdx="1" presStyleCnt="7" custScaleX="117603" custScaleY="117603" custRadScaleRad="102658" custRadScaleInc="-38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99D690-D432-4F1A-B2AE-D98A61E6F24A}" type="pres">
      <dgm:prSet presAssocID="{CFE62A0D-AFCB-42FF-A2F7-4127DE6E4A06}" presName="parTrans" presStyleLbl="sibTrans2D1" presStyleIdx="2" presStyleCnt="7"/>
      <dgm:spPr/>
      <dgm:t>
        <a:bodyPr/>
        <a:lstStyle/>
        <a:p>
          <a:endParaRPr lang="es-ES"/>
        </a:p>
      </dgm:t>
    </dgm:pt>
    <dgm:pt modelId="{5E3992B2-2FF9-4710-BC5D-D3CABAC0944B}" type="pres">
      <dgm:prSet presAssocID="{CFE62A0D-AFCB-42FF-A2F7-4127DE6E4A06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0B5562C5-56E9-4F94-AD9A-09B6AA6E206F}" type="pres">
      <dgm:prSet presAssocID="{14E5A95F-9DC9-4E33-B709-14C57323ACAA}" presName="node" presStyleLbl="node1" presStyleIdx="2" presStyleCnt="7" custScaleX="117603" custScaleY="117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0FDE60-5A66-47CD-855C-10B0ABFAFF6D}" type="pres">
      <dgm:prSet presAssocID="{E1D6882F-7F41-4B9B-8326-079D0B7775D3}" presName="parTrans" presStyleLbl="sibTrans2D1" presStyleIdx="3" presStyleCnt="7"/>
      <dgm:spPr/>
      <dgm:t>
        <a:bodyPr/>
        <a:lstStyle/>
        <a:p>
          <a:endParaRPr lang="es-ES"/>
        </a:p>
      </dgm:t>
    </dgm:pt>
    <dgm:pt modelId="{D9C29361-9907-4AA5-9D4C-465D8E4516DA}" type="pres">
      <dgm:prSet presAssocID="{E1D6882F-7F41-4B9B-8326-079D0B7775D3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492A8904-4F29-41B2-8DF6-9E5DB43B598E}" type="pres">
      <dgm:prSet presAssocID="{9A038BAD-1DAA-4E08-AF5C-7A535C3A31A3}" presName="node" presStyleLbl="node1" presStyleIdx="3" presStyleCnt="7" custScaleX="117603" custScaleY="117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0BEB95-5498-4076-A7AD-52EA2D6058A0}" type="pres">
      <dgm:prSet presAssocID="{8F21B166-5620-46A8-A5DD-72EAE361E61D}" presName="parTrans" presStyleLbl="sibTrans2D1" presStyleIdx="4" presStyleCnt="7"/>
      <dgm:spPr/>
      <dgm:t>
        <a:bodyPr/>
        <a:lstStyle/>
        <a:p>
          <a:endParaRPr lang="es-ES"/>
        </a:p>
      </dgm:t>
    </dgm:pt>
    <dgm:pt modelId="{8C992717-B056-4E89-850B-547F00D86B47}" type="pres">
      <dgm:prSet presAssocID="{8F21B166-5620-46A8-A5DD-72EAE361E61D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A0AE6ABD-EFF8-41C2-907C-790C07DF522C}" type="pres">
      <dgm:prSet presAssocID="{C2B16F5E-4FD9-4E6C-984C-5FB34252F788}" presName="node" presStyleLbl="node1" presStyleIdx="4" presStyleCnt="7" custScaleX="117603" custScaleY="117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FB3F4C-7933-3041-A433-581A220D0441}" type="pres">
      <dgm:prSet presAssocID="{74D59F3D-D614-6A4D-AE0F-42E93E681049}" presName="parTrans" presStyleLbl="sibTrans2D1" presStyleIdx="5" presStyleCnt="7"/>
      <dgm:spPr/>
      <dgm:t>
        <a:bodyPr/>
        <a:lstStyle/>
        <a:p>
          <a:endParaRPr lang="es-ES"/>
        </a:p>
      </dgm:t>
    </dgm:pt>
    <dgm:pt modelId="{C6980518-8D4E-D345-9563-B050DA8134BA}" type="pres">
      <dgm:prSet presAssocID="{74D59F3D-D614-6A4D-AE0F-42E93E681049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E5A844AD-F2E4-A94D-9A97-66191E99EDF6}" type="pres">
      <dgm:prSet presAssocID="{0D0E118D-0279-204E-B0E1-482D42FBC49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DE995-656D-364B-9D31-E20F396437B3}" type="pres">
      <dgm:prSet presAssocID="{463A8C1E-2446-9746-9167-7B405A6D5B2E}" presName="parTrans" presStyleLbl="sibTrans2D1" presStyleIdx="6" presStyleCnt="7"/>
      <dgm:spPr/>
      <dgm:t>
        <a:bodyPr/>
        <a:lstStyle/>
        <a:p>
          <a:endParaRPr lang="es-ES"/>
        </a:p>
      </dgm:t>
    </dgm:pt>
    <dgm:pt modelId="{D1094F6E-CF54-114E-8F81-0D47739648EE}" type="pres">
      <dgm:prSet presAssocID="{463A8C1E-2446-9746-9167-7B405A6D5B2E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4E30C1FB-9AAA-C443-B9F1-487C1C5FC97D}" type="pres">
      <dgm:prSet presAssocID="{74A949C8-8B20-4745-9725-C729B80F59AA}" presName="node" presStyleLbl="node1" presStyleIdx="6" presStyleCnt="7" custRadScaleRad="98252" custRadScaleInc="-76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B2FED9-9F5A-482C-B7AD-CE780DBB4D7A}" type="presOf" srcId="{ED3CCD02-8D75-4A08-AD85-C5F828B29313}" destId="{E09D1B4B-09AE-4B1F-A409-CE344F8F9185}" srcOrd="0" destOrd="0" presId="urn:microsoft.com/office/officeart/2005/8/layout/radial5"/>
    <dgm:cxn modelId="{F67B8136-3A2B-408C-9570-C50B3786C6D1}" srcId="{D3864EA6-13E7-440F-948B-8118F5878A44}" destId="{9A038BAD-1DAA-4E08-AF5C-7A535C3A31A3}" srcOrd="3" destOrd="0" parTransId="{E1D6882F-7F41-4B9B-8326-079D0B7775D3}" sibTransId="{BF904E21-59DA-42DB-BE7C-359EAF11BFDB}"/>
    <dgm:cxn modelId="{3E514E7C-FE2D-5948-8BC5-02F0456803D8}" srcId="{D3864EA6-13E7-440F-948B-8118F5878A44}" destId="{0D0E118D-0279-204E-B0E1-482D42FBC490}" srcOrd="5" destOrd="0" parTransId="{74D59F3D-D614-6A4D-AE0F-42E93E681049}" sibTransId="{43586C3A-4197-7545-B403-E908E30A3D9B}"/>
    <dgm:cxn modelId="{31AA21CD-1A56-4D4E-B523-A4CB4C023A81}" type="presOf" srcId="{74D59F3D-D614-6A4D-AE0F-42E93E681049}" destId="{C6980518-8D4E-D345-9563-B050DA8134BA}" srcOrd="1" destOrd="0" presId="urn:microsoft.com/office/officeart/2005/8/layout/radial5"/>
    <dgm:cxn modelId="{1FC55AD4-8CD5-2E46-B373-4F6A24564098}" type="presOf" srcId="{74D59F3D-D614-6A4D-AE0F-42E93E681049}" destId="{2DFB3F4C-7933-3041-A433-581A220D0441}" srcOrd="0" destOrd="0" presId="urn:microsoft.com/office/officeart/2005/8/layout/radial5"/>
    <dgm:cxn modelId="{9D61B47E-7F41-4639-962A-9097B26F323C}" type="presOf" srcId="{5418FCE5-0AC2-479F-8F47-D35F7A60BD8D}" destId="{AF2E0478-D773-4966-9A95-8E70AD7139B7}" srcOrd="1" destOrd="0" presId="urn:microsoft.com/office/officeart/2005/8/layout/radial5"/>
    <dgm:cxn modelId="{8561AB3C-EC1C-2B4C-97CB-9BBFC9F4B2DB}" type="presOf" srcId="{463A8C1E-2446-9746-9167-7B405A6D5B2E}" destId="{D1094F6E-CF54-114E-8F81-0D47739648EE}" srcOrd="1" destOrd="0" presId="urn:microsoft.com/office/officeart/2005/8/layout/radial5"/>
    <dgm:cxn modelId="{67029EA3-AC4E-48C5-87CF-57A4733799CA}" type="presOf" srcId="{E1D6882F-7F41-4B9B-8326-079D0B7775D3}" destId="{D9C29361-9907-4AA5-9D4C-465D8E4516DA}" srcOrd="1" destOrd="0" presId="urn:microsoft.com/office/officeart/2005/8/layout/radial5"/>
    <dgm:cxn modelId="{33010AF7-9670-4113-8A43-897FBCF42E9F}" type="presOf" srcId="{CFE62A0D-AFCB-42FF-A2F7-4127DE6E4A06}" destId="{8999D690-D432-4F1A-B2AE-D98A61E6F24A}" srcOrd="0" destOrd="0" presId="urn:microsoft.com/office/officeart/2005/8/layout/radial5"/>
    <dgm:cxn modelId="{D455749F-4F4C-4295-A229-F1CAA9A84B33}" type="presOf" srcId="{C2B16F5E-4FD9-4E6C-984C-5FB34252F788}" destId="{A0AE6ABD-EFF8-41C2-907C-790C07DF522C}" srcOrd="0" destOrd="0" presId="urn:microsoft.com/office/officeart/2005/8/layout/radial5"/>
    <dgm:cxn modelId="{4D341991-5DB3-4739-89C1-0B6A24A114E8}" type="presOf" srcId="{5418FCE5-0AC2-479F-8F47-D35F7A60BD8D}" destId="{4873F644-A37B-4263-BDD3-7D4AECF93436}" srcOrd="0" destOrd="0" presId="urn:microsoft.com/office/officeart/2005/8/layout/radial5"/>
    <dgm:cxn modelId="{DF0DC324-3E24-4C19-A1FD-DD9570009774}" type="presOf" srcId="{9A038BAD-1DAA-4E08-AF5C-7A535C3A31A3}" destId="{492A8904-4F29-41B2-8DF6-9E5DB43B598E}" srcOrd="0" destOrd="0" presId="urn:microsoft.com/office/officeart/2005/8/layout/radial5"/>
    <dgm:cxn modelId="{5EBF790F-CC7C-4BBA-98A7-614FB5283795}" srcId="{D3864EA6-13E7-440F-948B-8118F5878A44}" destId="{6461E40C-FAF1-4C11-9CA4-01B7756558A8}" srcOrd="1" destOrd="0" parTransId="{5418FCE5-0AC2-479F-8F47-D35F7A60BD8D}" sibTransId="{3D67A8BA-4FB2-401F-A3C1-92132B645061}"/>
    <dgm:cxn modelId="{F383A1C8-295E-4F6E-9C5D-67AA4DB4F7EB}" type="presOf" srcId="{ED3CCD02-8D75-4A08-AD85-C5F828B29313}" destId="{79A2186A-8429-4E95-A4D2-214813090081}" srcOrd="1" destOrd="0" presId="urn:microsoft.com/office/officeart/2005/8/layout/radial5"/>
    <dgm:cxn modelId="{33CA9426-6028-4F9E-ADDB-AA3042A81F7D}" type="presOf" srcId="{6461E40C-FAF1-4C11-9CA4-01B7756558A8}" destId="{8FE55D76-69B8-469D-BE4A-A0F9F69D5110}" srcOrd="0" destOrd="0" presId="urn:microsoft.com/office/officeart/2005/8/layout/radial5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0E8B91A7-345C-8743-8C46-CAB0F07CBDF0}" type="presOf" srcId="{74A949C8-8B20-4745-9725-C729B80F59AA}" destId="{4E30C1FB-9AAA-C443-B9F1-487C1C5FC97D}" srcOrd="0" destOrd="0" presId="urn:microsoft.com/office/officeart/2005/8/layout/radial5"/>
    <dgm:cxn modelId="{98D6B912-39B6-1346-AC1B-FC4802B56080}" type="presOf" srcId="{0D0E118D-0279-204E-B0E1-482D42FBC490}" destId="{E5A844AD-F2E4-A94D-9A97-66191E99EDF6}" srcOrd="0" destOrd="0" presId="urn:microsoft.com/office/officeart/2005/8/layout/radial5"/>
    <dgm:cxn modelId="{7EB75183-B20B-4EE8-AF71-83BA84E1BE0D}" type="presOf" srcId="{8F21B166-5620-46A8-A5DD-72EAE361E61D}" destId="{470BEB95-5498-4076-A7AD-52EA2D6058A0}" srcOrd="0" destOrd="0" presId="urn:microsoft.com/office/officeart/2005/8/layout/radial5"/>
    <dgm:cxn modelId="{26D1578F-8BE0-4DFF-B5B7-36D919C7DF48}" type="presOf" srcId="{19675BB5-4BE3-4E06-B2B3-AAA3D107C1A8}" destId="{EB09D521-9D02-4B4D-80CB-EB847731A63E}" srcOrd="0" destOrd="0" presId="urn:microsoft.com/office/officeart/2005/8/layout/radial5"/>
    <dgm:cxn modelId="{7362BBE9-CE05-48ED-9B0F-19744BB7FA24}" type="presOf" srcId="{CFE62A0D-AFCB-42FF-A2F7-4127DE6E4A06}" destId="{5E3992B2-2FF9-4710-BC5D-D3CABAC0944B}" srcOrd="1" destOrd="0" presId="urn:microsoft.com/office/officeart/2005/8/layout/radial5"/>
    <dgm:cxn modelId="{F20E6E35-2EF6-49E1-BCE2-AF737813AC7F}" srcId="{D3864EA6-13E7-440F-948B-8118F5878A44}" destId="{C2B16F5E-4FD9-4E6C-984C-5FB34252F788}" srcOrd="4" destOrd="0" parTransId="{8F21B166-5620-46A8-A5DD-72EAE361E61D}" sibTransId="{D972BA52-9B06-4D48-9819-200C1326EA4D}"/>
    <dgm:cxn modelId="{25BF81A0-C607-674A-8904-86BA43550BE1}" type="presOf" srcId="{463A8C1E-2446-9746-9167-7B405A6D5B2E}" destId="{8B8DE995-656D-364B-9D31-E20F396437B3}" srcOrd="0" destOrd="0" presId="urn:microsoft.com/office/officeart/2005/8/layout/radial5"/>
    <dgm:cxn modelId="{B78770BC-227B-404F-8185-2F70ECA32605}" srcId="{D3864EA6-13E7-440F-948B-8118F5878A44}" destId="{14E5A95F-9DC9-4E33-B709-14C57323ACAA}" srcOrd="2" destOrd="0" parTransId="{CFE62A0D-AFCB-42FF-A2F7-4127DE6E4A06}" sibTransId="{87455A86-154D-4572-BF6D-F5FEBED08194}"/>
    <dgm:cxn modelId="{AA13C888-3F06-774B-9A1B-E1D773975582}" srcId="{D3864EA6-13E7-440F-948B-8118F5878A44}" destId="{74A949C8-8B20-4745-9725-C729B80F59AA}" srcOrd="6" destOrd="0" parTransId="{463A8C1E-2446-9746-9167-7B405A6D5B2E}" sibTransId="{FD939083-E317-574A-BEBA-8A8EB0F86041}"/>
    <dgm:cxn modelId="{29FA02FA-E640-4261-806B-AA21CEF811C3}" type="presOf" srcId="{E1D6882F-7F41-4B9B-8326-079D0B7775D3}" destId="{FB0FDE60-5A66-47CD-855C-10B0ABFAFF6D}" srcOrd="0" destOrd="0" presId="urn:microsoft.com/office/officeart/2005/8/layout/radial5"/>
    <dgm:cxn modelId="{459BE59C-8527-4040-AA6D-E00460E9E8BD}" type="presOf" srcId="{D3864EA6-13E7-440F-948B-8118F5878A44}" destId="{7ADCFBEC-172E-41BB-B545-FE2085E0B744}" srcOrd="0" destOrd="0" presId="urn:microsoft.com/office/officeart/2005/8/layout/radial5"/>
    <dgm:cxn modelId="{7598B8A9-9332-4A2B-B5D9-CF010EBBDF46}" type="presOf" srcId="{8F21B166-5620-46A8-A5DD-72EAE361E61D}" destId="{8C992717-B056-4E89-850B-547F00D86B47}" srcOrd="1" destOrd="0" presId="urn:microsoft.com/office/officeart/2005/8/layout/radial5"/>
    <dgm:cxn modelId="{D74F0E62-DE98-4010-8B2E-1EAAA9E56350}" type="presOf" srcId="{14E5A95F-9DC9-4E33-B709-14C57323ACAA}" destId="{0B5562C5-56E9-4F94-AD9A-09B6AA6E206F}" srcOrd="0" destOrd="0" presId="urn:microsoft.com/office/officeart/2005/8/layout/radial5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F98C9256-0E52-4294-AA5B-17A525F41415}" type="presOf" srcId="{813DB034-1CFA-4CE1-8536-6BC256192226}" destId="{60779230-642B-46DB-B5CA-FC2220C38859}" srcOrd="0" destOrd="0" presId="urn:microsoft.com/office/officeart/2005/8/layout/radial5"/>
    <dgm:cxn modelId="{7A2CDD09-A224-4181-B0A8-F745690C8BD3}" type="presParOf" srcId="{EB09D521-9D02-4B4D-80CB-EB847731A63E}" destId="{7ADCFBEC-172E-41BB-B545-FE2085E0B744}" srcOrd="0" destOrd="0" presId="urn:microsoft.com/office/officeart/2005/8/layout/radial5"/>
    <dgm:cxn modelId="{7BB1E9F2-577C-4EDD-9E82-599DABB04466}" type="presParOf" srcId="{EB09D521-9D02-4B4D-80CB-EB847731A63E}" destId="{E09D1B4B-09AE-4B1F-A409-CE344F8F9185}" srcOrd="1" destOrd="0" presId="urn:microsoft.com/office/officeart/2005/8/layout/radial5"/>
    <dgm:cxn modelId="{E09E266F-8E22-44BE-8978-A502F4303C38}" type="presParOf" srcId="{E09D1B4B-09AE-4B1F-A409-CE344F8F9185}" destId="{79A2186A-8429-4E95-A4D2-214813090081}" srcOrd="0" destOrd="0" presId="urn:microsoft.com/office/officeart/2005/8/layout/radial5"/>
    <dgm:cxn modelId="{562B295A-BCD4-4A96-9791-82628D1E85C3}" type="presParOf" srcId="{EB09D521-9D02-4B4D-80CB-EB847731A63E}" destId="{60779230-642B-46DB-B5CA-FC2220C38859}" srcOrd="2" destOrd="0" presId="urn:microsoft.com/office/officeart/2005/8/layout/radial5"/>
    <dgm:cxn modelId="{76D43CBB-CF6F-4D01-B20F-2CB0810F3909}" type="presParOf" srcId="{EB09D521-9D02-4B4D-80CB-EB847731A63E}" destId="{4873F644-A37B-4263-BDD3-7D4AECF93436}" srcOrd="3" destOrd="0" presId="urn:microsoft.com/office/officeart/2005/8/layout/radial5"/>
    <dgm:cxn modelId="{F7130F14-C777-4C76-8C2B-D2E7B75C0D8D}" type="presParOf" srcId="{4873F644-A37B-4263-BDD3-7D4AECF93436}" destId="{AF2E0478-D773-4966-9A95-8E70AD7139B7}" srcOrd="0" destOrd="0" presId="urn:microsoft.com/office/officeart/2005/8/layout/radial5"/>
    <dgm:cxn modelId="{748C0B98-BE3C-46A0-A8A8-2AA989733D23}" type="presParOf" srcId="{EB09D521-9D02-4B4D-80CB-EB847731A63E}" destId="{8FE55D76-69B8-469D-BE4A-A0F9F69D5110}" srcOrd="4" destOrd="0" presId="urn:microsoft.com/office/officeart/2005/8/layout/radial5"/>
    <dgm:cxn modelId="{EC562C87-C506-49BA-968E-C83211612F4F}" type="presParOf" srcId="{EB09D521-9D02-4B4D-80CB-EB847731A63E}" destId="{8999D690-D432-4F1A-B2AE-D98A61E6F24A}" srcOrd="5" destOrd="0" presId="urn:microsoft.com/office/officeart/2005/8/layout/radial5"/>
    <dgm:cxn modelId="{74E4B3E6-EFC4-4928-879C-68AF32A26E78}" type="presParOf" srcId="{8999D690-D432-4F1A-B2AE-D98A61E6F24A}" destId="{5E3992B2-2FF9-4710-BC5D-D3CABAC0944B}" srcOrd="0" destOrd="0" presId="urn:microsoft.com/office/officeart/2005/8/layout/radial5"/>
    <dgm:cxn modelId="{5E7FF7E9-3D1D-4AFC-BBDA-562EA2DFF33D}" type="presParOf" srcId="{EB09D521-9D02-4B4D-80CB-EB847731A63E}" destId="{0B5562C5-56E9-4F94-AD9A-09B6AA6E206F}" srcOrd="6" destOrd="0" presId="urn:microsoft.com/office/officeart/2005/8/layout/radial5"/>
    <dgm:cxn modelId="{482138DA-A8F7-4644-ABD0-5D3B06FD4C6C}" type="presParOf" srcId="{EB09D521-9D02-4B4D-80CB-EB847731A63E}" destId="{FB0FDE60-5A66-47CD-855C-10B0ABFAFF6D}" srcOrd="7" destOrd="0" presId="urn:microsoft.com/office/officeart/2005/8/layout/radial5"/>
    <dgm:cxn modelId="{1F9B27C0-0025-46C4-8307-ED67CBCBBD87}" type="presParOf" srcId="{FB0FDE60-5A66-47CD-855C-10B0ABFAFF6D}" destId="{D9C29361-9907-4AA5-9D4C-465D8E4516DA}" srcOrd="0" destOrd="0" presId="urn:microsoft.com/office/officeart/2005/8/layout/radial5"/>
    <dgm:cxn modelId="{D3C41219-4900-4FC6-8881-A20DCF3E46D0}" type="presParOf" srcId="{EB09D521-9D02-4B4D-80CB-EB847731A63E}" destId="{492A8904-4F29-41B2-8DF6-9E5DB43B598E}" srcOrd="8" destOrd="0" presId="urn:microsoft.com/office/officeart/2005/8/layout/radial5"/>
    <dgm:cxn modelId="{3DBDDBD7-92DA-4E8E-BB11-D608C2318B3A}" type="presParOf" srcId="{EB09D521-9D02-4B4D-80CB-EB847731A63E}" destId="{470BEB95-5498-4076-A7AD-52EA2D6058A0}" srcOrd="9" destOrd="0" presId="urn:microsoft.com/office/officeart/2005/8/layout/radial5"/>
    <dgm:cxn modelId="{4207904B-D79D-4AC2-ACCC-2783E7C87CC7}" type="presParOf" srcId="{470BEB95-5498-4076-A7AD-52EA2D6058A0}" destId="{8C992717-B056-4E89-850B-547F00D86B47}" srcOrd="0" destOrd="0" presId="urn:microsoft.com/office/officeart/2005/8/layout/radial5"/>
    <dgm:cxn modelId="{D795CC3D-0275-46A9-969A-D13C2A89A371}" type="presParOf" srcId="{EB09D521-9D02-4B4D-80CB-EB847731A63E}" destId="{A0AE6ABD-EFF8-41C2-907C-790C07DF522C}" srcOrd="10" destOrd="0" presId="urn:microsoft.com/office/officeart/2005/8/layout/radial5"/>
    <dgm:cxn modelId="{F26AFB50-4B78-9F41-8AB4-EDD03C92384F}" type="presParOf" srcId="{EB09D521-9D02-4B4D-80CB-EB847731A63E}" destId="{2DFB3F4C-7933-3041-A433-581A220D0441}" srcOrd="11" destOrd="0" presId="urn:microsoft.com/office/officeart/2005/8/layout/radial5"/>
    <dgm:cxn modelId="{017971CB-8A67-8E49-90FB-06FF7949DCE3}" type="presParOf" srcId="{2DFB3F4C-7933-3041-A433-581A220D0441}" destId="{C6980518-8D4E-D345-9563-B050DA8134BA}" srcOrd="0" destOrd="0" presId="urn:microsoft.com/office/officeart/2005/8/layout/radial5"/>
    <dgm:cxn modelId="{7A1C6F8D-63F7-5D47-B557-F0595392F774}" type="presParOf" srcId="{EB09D521-9D02-4B4D-80CB-EB847731A63E}" destId="{E5A844AD-F2E4-A94D-9A97-66191E99EDF6}" srcOrd="12" destOrd="0" presId="urn:microsoft.com/office/officeart/2005/8/layout/radial5"/>
    <dgm:cxn modelId="{AAA59685-524B-8943-83A0-E5E3C20D0967}" type="presParOf" srcId="{EB09D521-9D02-4B4D-80CB-EB847731A63E}" destId="{8B8DE995-656D-364B-9D31-E20F396437B3}" srcOrd="13" destOrd="0" presId="urn:microsoft.com/office/officeart/2005/8/layout/radial5"/>
    <dgm:cxn modelId="{64F098E8-B1D9-CE45-96E2-A9FEAC55EE9F}" type="presParOf" srcId="{8B8DE995-656D-364B-9D31-E20F396437B3}" destId="{D1094F6E-CF54-114E-8F81-0D47739648EE}" srcOrd="0" destOrd="0" presId="urn:microsoft.com/office/officeart/2005/8/layout/radial5"/>
    <dgm:cxn modelId="{66CED130-1DCF-4547-8F24-F6E121B68145}" type="presParOf" srcId="{EB09D521-9D02-4B4D-80CB-EB847731A63E}" destId="{4E30C1FB-9AAA-C443-B9F1-487C1C5FC97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CFBEC-172E-41BB-B545-FE2085E0B744}">
      <dsp:nvSpPr>
        <dsp:cNvPr id="0" name=""/>
        <dsp:cNvSpPr/>
      </dsp:nvSpPr>
      <dsp:spPr>
        <a:xfrm>
          <a:off x="3398337" y="1686346"/>
          <a:ext cx="1441369" cy="14413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>
              <a:solidFill>
                <a:srgbClr val="0000FF"/>
              </a:solidFill>
            </a:rPr>
            <a:t>CONTENIDOS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>
              <a:solidFill>
                <a:srgbClr val="0000FF"/>
              </a:solidFill>
            </a:rPr>
            <a:t>ABN</a:t>
          </a:r>
          <a:endParaRPr lang="es-ES" sz="2000" b="1" i="0" kern="1200" dirty="0">
            <a:solidFill>
              <a:srgbClr val="0000FF"/>
            </a:solidFill>
          </a:endParaRPr>
        </a:p>
      </dsp:txBody>
      <dsp:txXfrm>
        <a:off x="3609421" y="1897430"/>
        <a:ext cx="1019201" cy="1019201"/>
      </dsp:txXfrm>
    </dsp:sp>
    <dsp:sp modelId="{E09D1B4B-09AE-4B1F-A409-CE344F8F9185}">
      <dsp:nvSpPr>
        <dsp:cNvPr id="0" name=""/>
        <dsp:cNvSpPr/>
      </dsp:nvSpPr>
      <dsp:spPr>
        <a:xfrm rot="16200000">
          <a:off x="4019590" y="1277192"/>
          <a:ext cx="198863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049420" y="1397892"/>
        <a:ext cx="139204" cy="272611"/>
      </dsp:txXfrm>
    </dsp:sp>
    <dsp:sp modelId="{60779230-642B-46DB-B5CA-FC2220C38859}">
      <dsp:nvSpPr>
        <dsp:cNvPr id="0" name=""/>
        <dsp:cNvSpPr/>
      </dsp:nvSpPr>
      <dsp:spPr>
        <a:xfrm>
          <a:off x="3411819" y="-103272"/>
          <a:ext cx="1414405" cy="1414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 </a:t>
          </a:r>
          <a:r>
            <a:rPr lang="es-ES" sz="1600" b="1" i="0" kern="1200" dirty="0" smtClean="0"/>
            <a:t>NUME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RACIÓN</a:t>
          </a:r>
        </a:p>
      </dsp:txBody>
      <dsp:txXfrm>
        <a:off x="3618954" y="103863"/>
        <a:ext cx="1000135" cy="1000135"/>
      </dsp:txXfrm>
    </dsp:sp>
    <dsp:sp modelId="{4873F644-A37B-4263-BDD3-7D4AECF93436}">
      <dsp:nvSpPr>
        <dsp:cNvPr id="0" name=""/>
        <dsp:cNvSpPr/>
      </dsp:nvSpPr>
      <dsp:spPr>
        <a:xfrm rot="19225851">
          <a:off x="4720632" y="1590044"/>
          <a:ext cx="224264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728340" y="1702343"/>
        <a:ext cx="156985" cy="272611"/>
      </dsp:txXfrm>
    </dsp:sp>
    <dsp:sp modelId="{8FE55D76-69B8-469D-BE4A-A0F9F69D5110}">
      <dsp:nvSpPr>
        <dsp:cNvPr id="0" name=""/>
        <dsp:cNvSpPr/>
      </dsp:nvSpPr>
      <dsp:spPr>
        <a:xfrm>
          <a:off x="4838696" y="520707"/>
          <a:ext cx="1414405" cy="1414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pc="-10" baseline="0" dirty="0" smtClean="0"/>
            <a:t> </a:t>
          </a:r>
          <a:r>
            <a:rPr lang="es-ES" sz="1400" b="1" i="0" kern="1200" spc="-10" baseline="0" dirty="0" smtClean="0"/>
            <a:t>RECTA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spc="-10" baseline="0" dirty="0" smtClean="0"/>
            <a:t>NUMÉRICA</a:t>
          </a:r>
          <a:endParaRPr lang="es-ES" sz="1200" b="1" i="0" kern="1200" spc="-10" baseline="0" dirty="0"/>
        </a:p>
      </dsp:txBody>
      <dsp:txXfrm>
        <a:off x="5045831" y="727842"/>
        <a:ext cx="1000135" cy="1000135"/>
      </dsp:txXfrm>
    </dsp:sp>
    <dsp:sp modelId="{8999D690-D432-4F1A-B2AE-D98A61E6F24A}">
      <dsp:nvSpPr>
        <dsp:cNvPr id="0" name=""/>
        <dsp:cNvSpPr/>
      </dsp:nvSpPr>
      <dsp:spPr>
        <a:xfrm rot="771429">
          <a:off x="4899622" y="2380717"/>
          <a:ext cx="198863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900370" y="2464949"/>
        <a:ext cx="139204" cy="272611"/>
      </dsp:txXfrm>
    </dsp:sp>
    <dsp:sp modelId="{0B5562C5-56E9-4F94-AD9A-09B6AA6E206F}">
      <dsp:nvSpPr>
        <dsp:cNvPr id="0" name=""/>
        <dsp:cNvSpPr/>
      </dsp:nvSpPr>
      <dsp:spPr>
        <a:xfrm>
          <a:off x="5169713" y="2101056"/>
          <a:ext cx="1414405" cy="1414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TABLA DEL 100</a:t>
          </a:r>
          <a:endParaRPr lang="es-ES" sz="1600" b="1" i="0" kern="1200" dirty="0"/>
        </a:p>
      </dsp:txBody>
      <dsp:txXfrm>
        <a:off x="5376848" y="2308191"/>
        <a:ext cx="1000135" cy="1000135"/>
      </dsp:txXfrm>
    </dsp:sp>
    <dsp:sp modelId="{FB0FDE60-5A66-47CD-855C-10B0ABFAFF6D}">
      <dsp:nvSpPr>
        <dsp:cNvPr id="0" name=""/>
        <dsp:cNvSpPr/>
      </dsp:nvSpPr>
      <dsp:spPr>
        <a:xfrm rot="3857143">
          <a:off x="4411241" y="2993127"/>
          <a:ext cx="198863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428128" y="3057122"/>
        <a:ext cx="139204" cy="272611"/>
      </dsp:txXfrm>
    </dsp:sp>
    <dsp:sp modelId="{492A8904-4F29-41B2-8DF6-9E5DB43B598E}">
      <dsp:nvSpPr>
        <dsp:cNvPr id="0" name=""/>
        <dsp:cNvSpPr/>
      </dsp:nvSpPr>
      <dsp:spPr>
        <a:xfrm>
          <a:off x="4194156" y="3324367"/>
          <a:ext cx="1414405" cy="1414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DECENA</a:t>
          </a:r>
          <a:endParaRPr lang="es-ES" sz="1600" b="1" i="0" kern="1200" dirty="0"/>
        </a:p>
      </dsp:txBody>
      <dsp:txXfrm>
        <a:off x="4401291" y="3531502"/>
        <a:ext cx="1000135" cy="1000135"/>
      </dsp:txXfrm>
    </dsp:sp>
    <dsp:sp modelId="{470BEB95-5498-4076-A7AD-52EA2D6058A0}">
      <dsp:nvSpPr>
        <dsp:cNvPr id="0" name=""/>
        <dsp:cNvSpPr/>
      </dsp:nvSpPr>
      <dsp:spPr>
        <a:xfrm rot="6942857">
          <a:off x="3627939" y="2993127"/>
          <a:ext cx="198863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0800000">
        <a:off x="3670711" y="3057122"/>
        <a:ext cx="139204" cy="272611"/>
      </dsp:txXfrm>
    </dsp:sp>
    <dsp:sp modelId="{A0AE6ABD-EFF8-41C2-907C-790C07DF522C}">
      <dsp:nvSpPr>
        <dsp:cNvPr id="0" name=""/>
        <dsp:cNvSpPr/>
      </dsp:nvSpPr>
      <dsp:spPr>
        <a:xfrm>
          <a:off x="2629483" y="3324367"/>
          <a:ext cx="1414405" cy="1414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/>
            <a:t>DESCOMPOSICIÓN</a:t>
          </a:r>
          <a:endParaRPr lang="es-ES" sz="1400" b="1" i="0" kern="1200" dirty="0"/>
        </a:p>
      </dsp:txBody>
      <dsp:txXfrm>
        <a:off x="2836618" y="3531502"/>
        <a:ext cx="1000135" cy="1000135"/>
      </dsp:txXfrm>
    </dsp:sp>
    <dsp:sp modelId="{2DFB3F4C-7933-3041-A433-581A220D0441}">
      <dsp:nvSpPr>
        <dsp:cNvPr id="0" name=""/>
        <dsp:cNvSpPr/>
      </dsp:nvSpPr>
      <dsp:spPr>
        <a:xfrm rot="10028571">
          <a:off x="3061454" y="2392141"/>
          <a:ext cx="254966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0800000">
        <a:off x="3136985" y="2474501"/>
        <a:ext cx="178476" cy="272611"/>
      </dsp:txXfrm>
    </dsp:sp>
    <dsp:sp modelId="{E5A844AD-F2E4-A94D-9A97-66191E99EDF6}">
      <dsp:nvSpPr>
        <dsp:cNvPr id="0" name=""/>
        <dsp:cNvSpPr/>
      </dsp:nvSpPr>
      <dsp:spPr>
        <a:xfrm>
          <a:off x="1759780" y="2206911"/>
          <a:ext cx="1202694" cy="12026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0" kern="1200" dirty="0" smtClean="0"/>
            <a:t>OPERACIONES </a:t>
          </a:r>
          <a:r>
            <a:rPr lang="es-ES" sz="1400" b="1" i="0" kern="1200" dirty="0" smtClean="0"/>
            <a:t>SUMA Y RESTA</a:t>
          </a:r>
          <a:endParaRPr lang="es-ES" sz="1400" b="1" i="0" kern="1200" dirty="0"/>
        </a:p>
      </dsp:txBody>
      <dsp:txXfrm>
        <a:off x="1935910" y="2383041"/>
        <a:ext cx="850434" cy="850434"/>
      </dsp:txXfrm>
    </dsp:sp>
    <dsp:sp modelId="{8B8DE995-656D-364B-9D31-E20F396437B3}">
      <dsp:nvSpPr>
        <dsp:cNvPr id="0" name=""/>
        <dsp:cNvSpPr/>
      </dsp:nvSpPr>
      <dsp:spPr>
        <a:xfrm rot="12996288">
          <a:off x="3246319" y="1620106"/>
          <a:ext cx="238262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0800000">
        <a:off x="3310749" y="1732287"/>
        <a:ext cx="166783" cy="272611"/>
      </dsp:txXfrm>
    </dsp:sp>
    <dsp:sp modelId="{4E30C1FB-9AAA-C443-B9F1-487C1C5FC97D}">
      <dsp:nvSpPr>
        <dsp:cNvPr id="0" name=""/>
        <dsp:cNvSpPr/>
      </dsp:nvSpPr>
      <dsp:spPr>
        <a:xfrm>
          <a:off x="2095505" y="749302"/>
          <a:ext cx="1202694" cy="12026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/>
            <a:t>AMIGOS DEL 10,20 30</a:t>
          </a:r>
          <a:r>
            <a:rPr lang="is-IS" sz="1400" b="1" i="0" kern="1200" dirty="0" smtClean="0"/>
            <a:t>…100</a:t>
          </a:r>
          <a:endParaRPr lang="es-ES" sz="1400" b="1" i="0" kern="1200" dirty="0"/>
        </a:p>
      </dsp:txBody>
      <dsp:txXfrm>
        <a:off x="2271635" y="925432"/>
        <a:ext cx="850434" cy="850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340588" y="358817"/>
          <a:ext cx="8952255" cy="5546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FA53B-3B20-1047-A86A-62F8F8D8A46E}">
      <dsp:nvSpPr>
        <dsp:cNvPr id="0" name=""/>
        <dsp:cNvSpPr/>
      </dsp:nvSpPr>
      <dsp:spPr>
        <a:xfrm>
          <a:off x="675400" y="4702492"/>
          <a:ext cx="237236" cy="237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D1F32-2A2C-A345-ADAD-F212320E54B0}">
      <dsp:nvSpPr>
        <dsp:cNvPr id="0" name=""/>
        <dsp:cNvSpPr/>
      </dsp:nvSpPr>
      <dsp:spPr>
        <a:xfrm>
          <a:off x="794018" y="4821110"/>
          <a:ext cx="1351213" cy="153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 </a:t>
          </a:r>
          <a:r>
            <a:rPr lang="es-ES" sz="2000" b="1" i="0" kern="1200" dirty="0" smtClean="0"/>
            <a:t>3 AÑOS</a:t>
          </a:r>
          <a:endParaRPr lang="es-ES" sz="20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i="0" kern="1200" dirty="0" smtClean="0"/>
            <a:t>Hasta el 10</a:t>
          </a:r>
          <a:endParaRPr lang="es-ES" sz="2000" b="1" i="0" kern="1200" dirty="0"/>
        </a:p>
      </dsp:txBody>
      <dsp:txXfrm>
        <a:off x="794018" y="4821110"/>
        <a:ext cx="1351213" cy="1534298"/>
      </dsp:txXfrm>
    </dsp:sp>
    <dsp:sp modelId="{B8FE7218-4C31-194C-AF5D-CD2A7598C869}">
      <dsp:nvSpPr>
        <dsp:cNvPr id="0" name=""/>
        <dsp:cNvSpPr/>
      </dsp:nvSpPr>
      <dsp:spPr>
        <a:xfrm>
          <a:off x="1959569" y="3468607"/>
          <a:ext cx="371325" cy="371325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EBF2D-62C1-5D4E-9656-3AE59B7C83A0}">
      <dsp:nvSpPr>
        <dsp:cNvPr id="0" name=""/>
        <dsp:cNvSpPr/>
      </dsp:nvSpPr>
      <dsp:spPr>
        <a:xfrm>
          <a:off x="2145232" y="3654270"/>
          <a:ext cx="1712225" cy="270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5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/>
            <a:t>4 AÑOS</a:t>
          </a:r>
          <a:endParaRPr lang="es-ES" sz="20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i="0" kern="1200" dirty="0" smtClean="0"/>
            <a:t>Hasta el 31</a:t>
          </a:r>
          <a:endParaRPr lang="es-ES" sz="2000" b="1" i="0" kern="1200" dirty="0"/>
        </a:p>
      </dsp:txBody>
      <dsp:txXfrm>
        <a:off x="2145232" y="3654270"/>
        <a:ext cx="1712225" cy="2701138"/>
      </dsp:txXfrm>
    </dsp:sp>
    <dsp:sp modelId="{385ADCC9-E1D4-7840-85A4-C70CC91B3BF3}">
      <dsp:nvSpPr>
        <dsp:cNvPr id="0" name=""/>
        <dsp:cNvSpPr/>
      </dsp:nvSpPr>
      <dsp:spPr>
        <a:xfrm>
          <a:off x="3609906" y="2484851"/>
          <a:ext cx="495101" cy="495101"/>
        </a:xfrm>
        <a:prstGeom prst="ellipse">
          <a:avLst/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EB7D5-D551-4446-996E-9EB5CCB6A536}">
      <dsp:nvSpPr>
        <dsp:cNvPr id="0" name=""/>
        <dsp:cNvSpPr/>
      </dsp:nvSpPr>
      <dsp:spPr>
        <a:xfrm>
          <a:off x="3857457" y="2732402"/>
          <a:ext cx="1990719" cy="362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4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/>
            <a:t>5 AÑOS</a:t>
          </a:r>
          <a:endParaRPr lang="es-ES" sz="20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i="0" kern="1200" dirty="0" smtClean="0"/>
            <a:t>Hasta el 100</a:t>
          </a:r>
          <a:endParaRPr lang="es-ES" sz="2000" b="1" i="0" kern="1200" dirty="0"/>
        </a:p>
      </dsp:txBody>
      <dsp:txXfrm>
        <a:off x="3857457" y="2732402"/>
        <a:ext cx="1990719" cy="3623006"/>
      </dsp:txXfrm>
    </dsp:sp>
    <dsp:sp modelId="{3E2F9AA7-FA0F-B24D-B333-A0C576BA1846}">
      <dsp:nvSpPr>
        <dsp:cNvPr id="0" name=""/>
        <dsp:cNvSpPr/>
      </dsp:nvSpPr>
      <dsp:spPr>
        <a:xfrm>
          <a:off x="5528424" y="1716413"/>
          <a:ext cx="639505" cy="639505"/>
        </a:xfrm>
        <a:prstGeom prst="ellipse">
          <a:avLst/>
        </a:prstGeom>
        <a:solidFill>
          <a:schemeClr val="accent3">
            <a:hueOff val="8437700"/>
            <a:satOff val="-12660"/>
            <a:lumOff val="-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3CD09-0465-DE43-A7B0-5767E1F36CD9}">
      <dsp:nvSpPr>
        <dsp:cNvPr id="0" name=""/>
        <dsp:cNvSpPr/>
      </dsp:nvSpPr>
      <dsp:spPr>
        <a:xfrm>
          <a:off x="5848177" y="2036166"/>
          <a:ext cx="2062921" cy="431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86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/>
            <a:t>1º PRIMARIA</a:t>
          </a:r>
          <a:endParaRPr lang="es-ES" sz="20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i="0" kern="1200" dirty="0" smtClean="0"/>
            <a:t>Hasta el 1.000</a:t>
          </a:r>
          <a:endParaRPr lang="es-ES" sz="2000" b="1" i="0" kern="1200" dirty="0"/>
        </a:p>
      </dsp:txBody>
      <dsp:txXfrm>
        <a:off x="5848177" y="2036166"/>
        <a:ext cx="2062921" cy="4319242"/>
      </dsp:txXfrm>
    </dsp:sp>
    <dsp:sp modelId="{074C4AD5-7E7C-374C-8F3D-7DA90AC955C8}">
      <dsp:nvSpPr>
        <dsp:cNvPr id="0" name=""/>
        <dsp:cNvSpPr/>
      </dsp:nvSpPr>
      <dsp:spPr>
        <a:xfrm>
          <a:off x="7503671" y="1203261"/>
          <a:ext cx="814854" cy="814854"/>
        </a:xfrm>
        <a:prstGeom prst="ellipse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BF1EF-87E9-164C-9C3B-EDB3C04ABD8B}">
      <dsp:nvSpPr>
        <dsp:cNvPr id="0" name=""/>
        <dsp:cNvSpPr/>
      </dsp:nvSpPr>
      <dsp:spPr>
        <a:xfrm>
          <a:off x="7911098" y="1610688"/>
          <a:ext cx="2062921" cy="474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7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i="0" kern="1200" dirty="0" smtClean="0"/>
            <a:t>2º PRIMARIA</a:t>
          </a:r>
          <a:endParaRPr lang="es-ES" sz="2200" b="1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1" i="0" kern="1200" dirty="0" smtClean="0"/>
            <a:t>Hasta el 10.000</a:t>
          </a:r>
          <a:endParaRPr lang="es-ES" sz="1700" b="1" i="0" kern="1200" dirty="0"/>
        </a:p>
      </dsp:txBody>
      <dsp:txXfrm>
        <a:off x="7911098" y="1610688"/>
        <a:ext cx="2062921" cy="4744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CFBEC-172E-41BB-B545-FE2085E0B744}">
      <dsp:nvSpPr>
        <dsp:cNvPr id="0" name=""/>
        <dsp:cNvSpPr/>
      </dsp:nvSpPr>
      <dsp:spPr>
        <a:xfrm>
          <a:off x="3398337" y="1686346"/>
          <a:ext cx="1441369" cy="14413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>
              <a:solidFill>
                <a:srgbClr val="0000FF"/>
              </a:solidFill>
            </a:rPr>
            <a:t>CONTENIDOS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>
              <a:solidFill>
                <a:srgbClr val="0000FF"/>
              </a:solidFill>
            </a:rPr>
            <a:t>ABN</a:t>
          </a:r>
          <a:endParaRPr lang="es-ES" sz="2000" b="1" i="0" kern="1200" dirty="0">
            <a:solidFill>
              <a:srgbClr val="0000FF"/>
            </a:solidFill>
          </a:endParaRPr>
        </a:p>
      </dsp:txBody>
      <dsp:txXfrm>
        <a:off x="3609421" y="1897430"/>
        <a:ext cx="1019201" cy="1019201"/>
      </dsp:txXfrm>
    </dsp:sp>
    <dsp:sp modelId="{E09D1B4B-09AE-4B1F-A409-CE344F8F9185}">
      <dsp:nvSpPr>
        <dsp:cNvPr id="0" name=""/>
        <dsp:cNvSpPr/>
      </dsp:nvSpPr>
      <dsp:spPr>
        <a:xfrm rot="16200000">
          <a:off x="4019590" y="1277192"/>
          <a:ext cx="198863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049420" y="1397892"/>
        <a:ext cx="139204" cy="272611"/>
      </dsp:txXfrm>
    </dsp:sp>
    <dsp:sp modelId="{60779230-642B-46DB-B5CA-FC2220C38859}">
      <dsp:nvSpPr>
        <dsp:cNvPr id="0" name=""/>
        <dsp:cNvSpPr/>
      </dsp:nvSpPr>
      <dsp:spPr>
        <a:xfrm>
          <a:off x="3411819" y="-103272"/>
          <a:ext cx="1414405" cy="1414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 </a:t>
          </a:r>
          <a:r>
            <a:rPr lang="es-ES" sz="1600" b="1" i="0" kern="1200" dirty="0" smtClean="0"/>
            <a:t>NUME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RACIÓN</a:t>
          </a:r>
        </a:p>
      </dsp:txBody>
      <dsp:txXfrm>
        <a:off x="3618954" y="103863"/>
        <a:ext cx="1000135" cy="1000135"/>
      </dsp:txXfrm>
    </dsp:sp>
    <dsp:sp modelId="{4873F644-A37B-4263-BDD3-7D4AECF93436}">
      <dsp:nvSpPr>
        <dsp:cNvPr id="0" name=""/>
        <dsp:cNvSpPr/>
      </dsp:nvSpPr>
      <dsp:spPr>
        <a:xfrm rot="19225851">
          <a:off x="4720632" y="1590044"/>
          <a:ext cx="224264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728340" y="1702343"/>
        <a:ext cx="156985" cy="272611"/>
      </dsp:txXfrm>
    </dsp:sp>
    <dsp:sp modelId="{8FE55D76-69B8-469D-BE4A-A0F9F69D5110}">
      <dsp:nvSpPr>
        <dsp:cNvPr id="0" name=""/>
        <dsp:cNvSpPr/>
      </dsp:nvSpPr>
      <dsp:spPr>
        <a:xfrm>
          <a:off x="4838696" y="520707"/>
          <a:ext cx="1414405" cy="1414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pc="-10" baseline="0" dirty="0" smtClean="0"/>
            <a:t> </a:t>
          </a:r>
          <a:r>
            <a:rPr lang="es-ES" sz="1400" b="1" i="0" kern="1200" spc="-10" baseline="0" dirty="0" smtClean="0"/>
            <a:t>RECTA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spc="-10" baseline="0" dirty="0" smtClean="0"/>
            <a:t>NUMÉRICA</a:t>
          </a:r>
          <a:endParaRPr lang="es-ES" sz="1200" b="1" i="0" kern="1200" spc="-10" baseline="0" dirty="0"/>
        </a:p>
      </dsp:txBody>
      <dsp:txXfrm>
        <a:off x="5045831" y="727842"/>
        <a:ext cx="1000135" cy="1000135"/>
      </dsp:txXfrm>
    </dsp:sp>
    <dsp:sp modelId="{8999D690-D432-4F1A-B2AE-D98A61E6F24A}">
      <dsp:nvSpPr>
        <dsp:cNvPr id="0" name=""/>
        <dsp:cNvSpPr/>
      </dsp:nvSpPr>
      <dsp:spPr>
        <a:xfrm rot="771429">
          <a:off x="4899622" y="2380717"/>
          <a:ext cx="198863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900370" y="2464949"/>
        <a:ext cx="139204" cy="272611"/>
      </dsp:txXfrm>
    </dsp:sp>
    <dsp:sp modelId="{0B5562C5-56E9-4F94-AD9A-09B6AA6E206F}">
      <dsp:nvSpPr>
        <dsp:cNvPr id="0" name=""/>
        <dsp:cNvSpPr/>
      </dsp:nvSpPr>
      <dsp:spPr>
        <a:xfrm>
          <a:off x="5169713" y="2101056"/>
          <a:ext cx="1414405" cy="1414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TABLA DEL 100</a:t>
          </a:r>
          <a:endParaRPr lang="es-ES" sz="1600" b="1" i="0" kern="1200" dirty="0"/>
        </a:p>
      </dsp:txBody>
      <dsp:txXfrm>
        <a:off x="5376848" y="2308191"/>
        <a:ext cx="1000135" cy="1000135"/>
      </dsp:txXfrm>
    </dsp:sp>
    <dsp:sp modelId="{FB0FDE60-5A66-47CD-855C-10B0ABFAFF6D}">
      <dsp:nvSpPr>
        <dsp:cNvPr id="0" name=""/>
        <dsp:cNvSpPr/>
      </dsp:nvSpPr>
      <dsp:spPr>
        <a:xfrm rot="3857143">
          <a:off x="4411241" y="2993127"/>
          <a:ext cx="198863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428128" y="3057122"/>
        <a:ext cx="139204" cy="272611"/>
      </dsp:txXfrm>
    </dsp:sp>
    <dsp:sp modelId="{492A8904-4F29-41B2-8DF6-9E5DB43B598E}">
      <dsp:nvSpPr>
        <dsp:cNvPr id="0" name=""/>
        <dsp:cNvSpPr/>
      </dsp:nvSpPr>
      <dsp:spPr>
        <a:xfrm>
          <a:off x="4194156" y="3324367"/>
          <a:ext cx="1414405" cy="1414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DECENA</a:t>
          </a:r>
          <a:endParaRPr lang="es-ES" sz="1600" b="1" i="0" kern="1200" dirty="0"/>
        </a:p>
      </dsp:txBody>
      <dsp:txXfrm>
        <a:off x="4401291" y="3531502"/>
        <a:ext cx="1000135" cy="1000135"/>
      </dsp:txXfrm>
    </dsp:sp>
    <dsp:sp modelId="{470BEB95-5498-4076-A7AD-52EA2D6058A0}">
      <dsp:nvSpPr>
        <dsp:cNvPr id="0" name=""/>
        <dsp:cNvSpPr/>
      </dsp:nvSpPr>
      <dsp:spPr>
        <a:xfrm rot="6942857">
          <a:off x="3627939" y="2993127"/>
          <a:ext cx="198863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0800000">
        <a:off x="3670711" y="3057122"/>
        <a:ext cx="139204" cy="272611"/>
      </dsp:txXfrm>
    </dsp:sp>
    <dsp:sp modelId="{A0AE6ABD-EFF8-41C2-907C-790C07DF522C}">
      <dsp:nvSpPr>
        <dsp:cNvPr id="0" name=""/>
        <dsp:cNvSpPr/>
      </dsp:nvSpPr>
      <dsp:spPr>
        <a:xfrm>
          <a:off x="2629483" y="3324367"/>
          <a:ext cx="1414405" cy="1414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/>
            <a:t>DESCOMPOSICIÓN</a:t>
          </a:r>
          <a:endParaRPr lang="es-ES" sz="1400" b="1" i="0" kern="1200" dirty="0"/>
        </a:p>
      </dsp:txBody>
      <dsp:txXfrm>
        <a:off x="2836618" y="3531502"/>
        <a:ext cx="1000135" cy="1000135"/>
      </dsp:txXfrm>
    </dsp:sp>
    <dsp:sp modelId="{2DFB3F4C-7933-3041-A433-581A220D0441}">
      <dsp:nvSpPr>
        <dsp:cNvPr id="0" name=""/>
        <dsp:cNvSpPr/>
      </dsp:nvSpPr>
      <dsp:spPr>
        <a:xfrm rot="10028571">
          <a:off x="3061454" y="2392141"/>
          <a:ext cx="254966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0800000">
        <a:off x="3136985" y="2474501"/>
        <a:ext cx="178476" cy="272611"/>
      </dsp:txXfrm>
    </dsp:sp>
    <dsp:sp modelId="{E5A844AD-F2E4-A94D-9A97-66191E99EDF6}">
      <dsp:nvSpPr>
        <dsp:cNvPr id="0" name=""/>
        <dsp:cNvSpPr/>
      </dsp:nvSpPr>
      <dsp:spPr>
        <a:xfrm>
          <a:off x="1759780" y="2206911"/>
          <a:ext cx="1202694" cy="12026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0" kern="1200" dirty="0" smtClean="0"/>
            <a:t>OPERACIONES </a:t>
          </a:r>
          <a:r>
            <a:rPr lang="es-ES" sz="1400" b="1" i="0" kern="1200" dirty="0" smtClean="0"/>
            <a:t>SUMA Y RESTA</a:t>
          </a:r>
          <a:endParaRPr lang="es-ES" sz="1400" b="1" i="0" kern="1200" dirty="0"/>
        </a:p>
      </dsp:txBody>
      <dsp:txXfrm>
        <a:off x="1935910" y="2383041"/>
        <a:ext cx="850434" cy="850434"/>
      </dsp:txXfrm>
    </dsp:sp>
    <dsp:sp modelId="{8B8DE995-656D-364B-9D31-E20F396437B3}">
      <dsp:nvSpPr>
        <dsp:cNvPr id="0" name=""/>
        <dsp:cNvSpPr/>
      </dsp:nvSpPr>
      <dsp:spPr>
        <a:xfrm rot="12996288">
          <a:off x="3246319" y="1620106"/>
          <a:ext cx="238262" cy="4543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0800000">
        <a:off x="3310749" y="1732287"/>
        <a:ext cx="166783" cy="272611"/>
      </dsp:txXfrm>
    </dsp:sp>
    <dsp:sp modelId="{4E30C1FB-9AAA-C443-B9F1-487C1C5FC97D}">
      <dsp:nvSpPr>
        <dsp:cNvPr id="0" name=""/>
        <dsp:cNvSpPr/>
      </dsp:nvSpPr>
      <dsp:spPr>
        <a:xfrm>
          <a:off x="2095505" y="749302"/>
          <a:ext cx="1202694" cy="12026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/>
            <a:t>AMIGOS DEL 10,20 30</a:t>
          </a:r>
          <a:r>
            <a:rPr lang="is-IS" sz="1400" b="1" i="0" kern="1200" dirty="0" smtClean="0"/>
            <a:t>…100</a:t>
          </a:r>
          <a:endParaRPr lang="es-ES" sz="1400" b="1" i="0" kern="1200" dirty="0"/>
        </a:p>
      </dsp:txBody>
      <dsp:txXfrm>
        <a:off x="2271635" y="925432"/>
        <a:ext cx="850434" cy="850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724506C0-3FFE-45A5-803D-9F4FC5464A70}" type="datetimeFigureOut">
              <a:rPr lang="es-ES"/>
              <a:pPr/>
              <a:t>22/11/15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F8646707-6BBD-41A9-B4DF-0C76A73A2D2A}" type="slidenum">
              <a:rPr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5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proporcionar actualizaciones de los hitos</a:t>
            </a:r>
            <a:r>
              <a:rPr lang="es-ES" baseline="0" dirty="0" smtClean="0"/>
              <a:t> del proyecto.</a:t>
            </a:r>
            <a:endParaRPr lang="es-ES" dirty="0" smtClean="0"/>
          </a:p>
          <a:p>
            <a:endParaRPr lang="es-ES" baseline="0" dirty="0" smtClean="0"/>
          </a:p>
          <a:p>
            <a:pPr>
              <a:spcBef>
                <a:spcPct val="0"/>
              </a:spcBef>
            </a:pPr>
            <a:r>
              <a:rPr lang="es-ES" sz="1000" b="1" dirty="0" smtClean="0"/>
              <a:t>Secciones</a:t>
            </a:r>
            <a:endParaRPr lang="es-ES" sz="1000" dirty="0" smtClean="0"/>
          </a:p>
          <a:p>
            <a:pPr>
              <a:spcBef>
                <a:spcPct val="0"/>
              </a:spcBef>
            </a:pPr>
            <a:r>
              <a:rPr lang="es-ES" sz="1000" dirty="0" smtClean="0"/>
              <a:t>Las secciones pueden ayudarle a organizar las diapositivas o a facilitar la colaboración entre varios autores. En la ficha </a:t>
            </a:r>
            <a:r>
              <a:rPr lang="es-ES" sz="1000" b="1" dirty="0" smtClean="0"/>
              <a:t>Inicio</a:t>
            </a:r>
            <a:r>
              <a:rPr lang="es-ES" sz="1000" dirty="0" smtClean="0"/>
              <a:t>, en </a:t>
            </a:r>
            <a:r>
              <a:rPr lang="es-ES" sz="1000" b="1" dirty="0" smtClean="0"/>
              <a:t>Diapositivas</a:t>
            </a:r>
            <a:r>
              <a:rPr lang="es-ES" sz="1000" dirty="0" smtClean="0"/>
              <a:t>, haga clic en </a:t>
            </a:r>
            <a:r>
              <a:rPr lang="es-ES" sz="1000" b="1" dirty="0" smtClean="0"/>
              <a:t>Sección</a:t>
            </a:r>
            <a:r>
              <a:rPr lang="es-ES" sz="1000" dirty="0" smtClean="0"/>
              <a:t> y, a continuación, en </a:t>
            </a:r>
            <a:r>
              <a:rPr lang="es-ES" sz="1000" b="1" dirty="0" smtClean="0"/>
              <a:t>Agregar sección</a:t>
            </a:r>
            <a:r>
              <a:rPr lang="es-ES" sz="1000" dirty="0" smtClean="0"/>
              <a:t>.</a:t>
            </a:r>
          </a:p>
          <a:p>
            <a:pPr>
              <a:spcBef>
                <a:spcPct val="0"/>
              </a:spcBef>
            </a:pPr>
            <a:endParaRPr lang="es-ES" sz="1000" b="1" dirty="0" smtClean="0"/>
          </a:p>
          <a:p>
            <a:pPr>
              <a:spcBef>
                <a:spcPct val="0"/>
              </a:spcBef>
            </a:pPr>
            <a:r>
              <a:rPr lang="es-ES" sz="1000" b="1" dirty="0" smtClean="0"/>
              <a:t>Notas</a:t>
            </a:r>
          </a:p>
          <a:p>
            <a:pPr>
              <a:spcBef>
                <a:spcPct val="0"/>
              </a:spcBef>
            </a:pPr>
            <a:r>
              <a:rPr lang="es-ES" sz="1000" dirty="0" smtClean="0"/>
              <a:t>Use el panel Notas para las notas de entrega o para proporcionar detalles adicionales al público. Puede ver estas notas en la vista Moderador durante la presentación. </a:t>
            </a:r>
          </a:p>
          <a:p>
            <a:pPr>
              <a:spcBef>
                <a:spcPct val="0"/>
              </a:spcBef>
            </a:pPr>
            <a:r>
              <a:rPr lang="es-ES" sz="100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000" dirty="0" smtClean="0"/>
          </a:p>
          <a:p>
            <a:pPr lvl="0">
              <a:buFontTx/>
              <a:buNone/>
            </a:pPr>
            <a:r>
              <a:rPr lang="es-ES" sz="10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000" dirty="0" smtClean="0"/>
              <a:t>Preste especial atención a los gráficos, diagramas y cuadros de texto.</a:t>
            </a:r>
            <a:r>
              <a:rPr lang="es-ES" sz="1000" baseline="0" dirty="0" smtClean="0"/>
              <a:t> </a:t>
            </a:r>
            <a:endParaRPr lang="es-ES" sz="1000" dirty="0" smtClean="0"/>
          </a:p>
          <a:p>
            <a:pPr lvl="0"/>
            <a:r>
              <a:rPr lang="es-ES" sz="1000" dirty="0" smtClean="0"/>
              <a:t>Tenga en cuenta que los asistentes imprimirán en blanco y negro o </a:t>
            </a:r>
            <a:r>
              <a:rPr lang="es-ES" sz="1000" dirty="0" err="1" smtClean="0"/>
              <a:t>escala de grises</a:t>
            </a:r>
            <a:r>
              <a:rPr lang="es-ES" sz="1000" dirty="0" smtClean="0"/>
              <a:t>. Ejecute una prueba de impresión para asegurarse de que los colores son los correctos cuando se imprime en blanco y negro puros y </a:t>
            </a:r>
            <a:r>
              <a:rPr lang="es-ES" sz="1000" dirty="0" err="1" smtClean="0"/>
              <a:t>escala de grises</a:t>
            </a:r>
            <a:r>
              <a:rPr lang="es-ES" sz="1000" dirty="0" smtClean="0"/>
              <a:t>.</a:t>
            </a:r>
          </a:p>
          <a:p>
            <a:pPr lvl="0">
              <a:buFontTx/>
              <a:buNone/>
            </a:pPr>
            <a:endParaRPr lang="es-ES" sz="1000" dirty="0" smtClean="0"/>
          </a:p>
          <a:p>
            <a:pPr lvl="0">
              <a:buFontTx/>
              <a:buNone/>
            </a:pPr>
            <a:r>
              <a:rPr lang="es-ES" sz="1000" b="1" dirty="0" smtClean="0"/>
              <a:t>Gráficos y tablas</a:t>
            </a:r>
          </a:p>
          <a:p>
            <a:pPr lvl="0"/>
            <a:r>
              <a:rPr lang="es-ES" sz="1000" dirty="0" smtClean="0"/>
              <a:t>En breve: si es posible, use colores y estilos uniformes y que no distraigan.</a:t>
            </a:r>
          </a:p>
          <a:p>
            <a:pPr lvl="0"/>
            <a:r>
              <a:rPr lang="es-ES" sz="10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dirty="0" smtClean="0"/>
              <a:t>* Si alguno de</a:t>
            </a:r>
            <a:r>
              <a:rPr lang="es-ES" baseline="0" dirty="0" smtClean="0"/>
              <a:t> estos problema causaron una demora en el programa o se deben analizar en profundidad, coloque los detalles en la siguiente diapositiva.</a:t>
            </a:r>
          </a:p>
          <a:p>
            <a:pPr>
              <a:buFont typeface="Arial" charset="0"/>
              <a:buNone/>
            </a:pPr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¿Cuáles son las dependencias</a:t>
            </a:r>
            <a:r>
              <a:rPr lang="es-ES" baseline="0" dirty="0" smtClean="0"/>
              <a:t> que afectan a la escala de tiempo, costo y resultado de este </a:t>
            </a:r>
            <a:r>
              <a:rPr lang="es-ES" baseline="0" smtClean="0"/>
              <a:t>proyecto?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Las siguientes diapositivas</a:t>
            </a:r>
            <a:r>
              <a:rPr lang="es-ES" baseline="0" dirty="0" smtClean="0"/>
              <a:t> muestran distintos ejemplos de escalas de tiempo con elementos gráficos SmartArt.</a:t>
            </a:r>
            <a:endParaRPr lang="es-ES" dirty="0" smtClean="0"/>
          </a:p>
          <a:p>
            <a:r>
              <a:rPr lang="es-ES" dirty="0" smtClean="0"/>
              <a:t>Incluya una escala de tiempo del proyecto, donde se indiquen claramente los hitos y</a:t>
            </a:r>
            <a:r>
              <a:rPr lang="es-ES" baseline="0" dirty="0" smtClean="0"/>
              <a:t> fechas importantes, </a:t>
            </a:r>
            <a:r>
              <a:rPr lang="es-ES" dirty="0" smtClean="0"/>
              <a:t>y resalte dónde se encuentra el proyecto en este momento.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¿Sobre qué es el proyecto</a:t>
            </a:r>
            <a:r>
              <a:rPr lang="es-ES" baseline="0" dirty="0" smtClean="0"/>
              <a:t> ?</a:t>
            </a:r>
          </a:p>
          <a:p>
            <a:r>
              <a:rPr lang="es-ES" dirty="0" smtClean="0"/>
              <a:t>Defina</a:t>
            </a:r>
            <a:r>
              <a:rPr lang="es-ES" baseline="0" dirty="0" smtClean="0"/>
              <a:t> el objetivo del proyecto</a:t>
            </a:r>
          </a:p>
          <a:p>
            <a:pPr lvl="1"/>
            <a:r>
              <a:rPr lang="es-ES" dirty="0" smtClean="0"/>
              <a:t>¿Es similar a otros proyectos anteriores o es nuevo?</a:t>
            </a:r>
          </a:p>
          <a:p>
            <a:r>
              <a:rPr lang="es-ES" baseline="0" dirty="0" smtClean="0"/>
              <a:t>Defina el ámbito del proyecto</a:t>
            </a:r>
          </a:p>
          <a:p>
            <a:pPr lvl="1"/>
            <a:r>
              <a:rPr lang="es-ES" baseline="0" dirty="0" smtClean="0"/>
              <a:t>¿Es un proyecto independiente o está relacionado con otros proyectos?</a:t>
            </a:r>
          </a:p>
          <a:p>
            <a:pPr lvl="0"/>
            <a:endParaRPr lang="es-ES" baseline="0" dirty="0" smtClean="0"/>
          </a:p>
          <a:p>
            <a:pPr lvl="0"/>
            <a:r>
              <a:rPr lang="es-ES" baseline="0" dirty="0" smtClean="0"/>
              <a:t>* Tenga en cuenta que no se necesita esta diapositiva para las reuniones semanales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 smtClean="0"/>
              <a:t>¿Cuáles son las dependencias</a:t>
            </a:r>
            <a:r>
              <a:rPr lang="es-ES" baseline="0" dirty="0" smtClean="0"/>
              <a:t> que afectan a la escala de tiempo, costo y resultado de este </a:t>
            </a:r>
            <a:r>
              <a:rPr lang="es-ES" baseline="0" smtClean="0"/>
              <a:t>proyecto?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es-ES">
                <a:latin typeface="Georgia" pitchFamily="18" charset="0"/>
              </a:defRPr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s-ES"/>
              <a:t>Haga clic para editar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22/11/15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22/11/15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22/11/15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es-ES" sz="3600" b="0" cap="none">
                <a:latin typeface="Georgia" pitchFamily="18" charset="0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es-ES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22/11/15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es-ES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es-ES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es-ES" sz="1800">
                <a:latin typeface="Georgia" pitchFamily="18" charset="0"/>
              </a:defRPr>
            </a:lvl2pPr>
            <a:lvl3pPr eaLnBrk="1" latinLnBrk="0" hangingPunct="1">
              <a:defRPr kumimoji="0" lang="es-ES" sz="2000">
                <a:latin typeface="Georgia" pitchFamily="18" charset="0"/>
              </a:defRPr>
            </a:lvl3pPr>
            <a:lvl4pPr eaLnBrk="1" latinLnBrk="0" hangingPunct="1">
              <a:defRPr kumimoji="0" lang="es-ES" sz="2000">
                <a:latin typeface="Georgia" pitchFamily="18" charset="0"/>
              </a:defRPr>
            </a:lvl4pPr>
            <a:lvl5pPr eaLnBrk="1" latinLnBrk="0" hangingPunct="1">
              <a:defRPr kumimoji="0" lang="es-ES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22/11/15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22/11/15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22/11/15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es-ES" sz="2800"/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22/11/15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22/11/15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22/11/15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kumimoji="0" lang="es-ES_tradnl" smtClean="0"/>
              <a:t>Clic para editar título</a:t>
            </a:r>
            <a:endParaRPr kumimoji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/>
              <a:pPr/>
              <a:t>22/11/15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/>
              <a:pPr/>
              <a:t>‹Nr.›</a:t>
            </a:fld>
            <a:endParaRPr kumimoji="0" lang="es-E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_tradnl" smtClean="0"/>
              <a:t>Clic para editar título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kumimoji="0" lang="es-ES"/>
              <a:pPr/>
              <a:t>22/11/15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kumimoji="0"/>
              <a:pPr/>
              <a:t>‹Nr.›</a:t>
            </a:fld>
            <a:endParaRPr kumimoji="0"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lgoritmosabn.blogspot.com.es/search/label/ABN%20en%20Infantil%20y%20Primaria" TargetMode="External"/><Relationship Id="rId4" Type="http://schemas.openxmlformats.org/officeDocument/2006/relationships/hyperlink" Target="http://www.actiludis.com/" TargetMode="External"/><Relationship Id="rId5" Type="http://schemas.openxmlformats.org/officeDocument/2006/relationships/hyperlink" Target="http://abnenserafina.blogspot.com.es/" TargetMode="External"/><Relationship Id="rId6" Type="http://schemas.openxmlformats.org/officeDocument/2006/relationships/hyperlink" Target="http://abn.serafinaandrades.es/" TargetMode="External"/><Relationship Id="rId7" Type="http://schemas.openxmlformats.org/officeDocument/2006/relationships/hyperlink" Target="http://serafinaandrades.es/colegio/proyectos/proyecto-abn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3.xml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1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9.xml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4724400" cy="761999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MATEMÁTICAS ABN</a:t>
            </a:r>
            <a:endParaRPr lang="es-E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3400" y="1219200"/>
            <a:ext cx="4724400" cy="1447800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sz="1800" b="1" dirty="0" smtClean="0">
                <a:solidFill>
                  <a:srgbClr val="0000FF"/>
                </a:solidFill>
              </a:rPr>
              <a:t>INICIACIÓN ABN EN INFANTIL Y PRIMARIA</a:t>
            </a:r>
          </a:p>
          <a:p>
            <a:r>
              <a:rPr lang="es-ES" b="1" dirty="0" smtClean="0"/>
              <a:t>CEIP NTRA. SRA. DE LA ANTIGUA</a:t>
            </a:r>
            <a:endParaRPr lang="es-ES" b="1" dirty="0"/>
          </a:p>
        </p:txBody>
      </p:sp>
      <p:pic>
        <p:nvPicPr>
          <p:cNvPr id="6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276600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979" y="4648200"/>
            <a:ext cx="4306957" cy="1651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ENLACES DE INTER</a:t>
            </a:r>
            <a:r>
              <a:rPr lang="es-ES" b="1" dirty="0" smtClean="0"/>
              <a:t>ÉS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038600"/>
          </a:xfrm>
        </p:spPr>
        <p:txBody>
          <a:bodyPr>
            <a:normAutofit/>
          </a:bodyPr>
          <a:lstStyle/>
          <a:p>
            <a:r>
              <a:rPr lang="es-ES" u="sng" dirty="0" smtClean="0">
                <a:hlinkClick r:id="rId3"/>
              </a:rPr>
              <a:t>http</a:t>
            </a:r>
            <a:r>
              <a:rPr lang="es-ES" u="sng" dirty="0">
                <a:hlinkClick r:id="rId3"/>
              </a:rPr>
              <a:t>://algoritmosabn.blogspot.com.es/search/label/ABN%20en%20Infantil%20y%20Primaria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b="1" u="heavy" dirty="0">
                <a:hlinkClick r:id="rId4"/>
              </a:rPr>
              <a:t>http://www.actiludis.com</a:t>
            </a:r>
            <a:r>
              <a:rPr lang="es-ES" b="1" u="heavy" dirty="0" smtClean="0">
                <a:hlinkClick r:id="rId4"/>
              </a:rPr>
              <a:t>/</a:t>
            </a:r>
            <a:endParaRPr lang="es-ES" b="1" u="heavy" dirty="0" smtClean="0"/>
          </a:p>
          <a:p>
            <a:r>
              <a:rPr lang="de-DE" b="1" u="heavy" dirty="0" smtClean="0">
                <a:hlinkClick r:id="rId5"/>
              </a:rPr>
              <a:t>http</a:t>
            </a:r>
            <a:r>
              <a:rPr lang="de-DE" b="1" u="heavy" dirty="0">
                <a:hlinkClick r:id="rId5"/>
              </a:rPr>
              <a:t>://abnenserafina.blogspot.com.es</a:t>
            </a:r>
            <a:r>
              <a:rPr lang="de-DE" b="1" u="heavy" dirty="0" smtClean="0">
                <a:hlinkClick r:id="rId5"/>
              </a:rPr>
              <a:t>/</a:t>
            </a:r>
            <a:endParaRPr lang="de-DE" b="1" u="heavy" dirty="0"/>
          </a:p>
          <a:p>
            <a:r>
              <a:rPr lang="fi-FI" dirty="0" smtClean="0">
                <a:hlinkClick r:id="rId6"/>
              </a:rPr>
              <a:t>http</a:t>
            </a:r>
            <a:r>
              <a:rPr lang="fi-FI" dirty="0">
                <a:hlinkClick r:id="rId6"/>
              </a:rPr>
              <a:t>://abn.serafinaandrades.es</a:t>
            </a:r>
            <a:r>
              <a:rPr lang="fi-FI" dirty="0" smtClean="0">
                <a:hlinkClick r:id="rId6"/>
              </a:rPr>
              <a:t>/</a:t>
            </a:r>
            <a:endParaRPr lang="fi-FI" dirty="0" smtClean="0"/>
          </a:p>
          <a:p>
            <a:r>
              <a:rPr lang="es-ES_tradnl" dirty="0">
                <a:hlinkClick r:id="rId7"/>
              </a:rPr>
              <a:t>http://serafinaandrades.es/colegio/proyectos/proyecto-abn</a:t>
            </a:r>
            <a:r>
              <a:rPr lang="es-ES_tradnl" dirty="0" smtClean="0">
                <a:hlinkClick r:id="rId7"/>
              </a:rPr>
              <a:t>/</a:t>
            </a:r>
            <a:endParaRPr lang="es-ES_tradnl" dirty="0" smtClean="0"/>
          </a:p>
          <a:p>
            <a:pPr marL="0" indent="0">
              <a:buNone/>
            </a:pPr>
            <a:endParaRPr lang="fi-FI" dirty="0" smtClean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b="1" dirty="0" smtClean="0"/>
              <a:t>METODOLOGÍA ABN</a:t>
            </a:r>
            <a:endParaRPr lang="es-E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7010400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Basada en el cálculo abierto con números.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Se trabaja con números no con cifras.</a:t>
            </a:r>
            <a:endParaRPr lang="es-ES" dirty="0"/>
          </a:p>
          <a:p>
            <a:r>
              <a:rPr lang="es-ES" dirty="0" smtClean="0"/>
              <a:t>Flexible y adaptada a los diferentes ritmos de aprendizaje del </a:t>
            </a:r>
            <a:r>
              <a:rPr lang="es-ES" dirty="0"/>
              <a:t>alumnado. </a:t>
            </a:r>
            <a:endParaRPr lang="es-ES" dirty="0" smtClean="0"/>
          </a:p>
          <a:p>
            <a:r>
              <a:rPr lang="es-ES" dirty="0" smtClean="0"/>
              <a:t>Manipulativa, motivadora y práctica. </a:t>
            </a:r>
            <a:r>
              <a:rPr lang="es-ES" dirty="0"/>
              <a:t>C</a:t>
            </a:r>
            <a:r>
              <a:rPr lang="es-ES" dirty="0" smtClean="0"/>
              <a:t>ercana a la realidad del alumnado.</a:t>
            </a:r>
            <a:endParaRPr lang="es-ES" dirty="0"/>
          </a:p>
          <a:p>
            <a:r>
              <a:rPr lang="es-ES" dirty="0" smtClean="0"/>
              <a:t>Potencia el cálculo mental y da significado a la aplicación de los algoritmos empleados en operaciones básicas de cálculo.</a:t>
            </a:r>
            <a:endParaRPr lang="es-ES" dirty="0"/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endParaRPr lang="es-ES" dirty="0"/>
          </a:p>
          <a:p>
            <a:pPr marL="342900" lvl="1" indent="0">
              <a:lnSpc>
                <a:spcPct val="150000"/>
              </a:lnSpc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914400"/>
            <a:ext cx="2667000" cy="2000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6858000" cy="9144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CONTENIDOS COMUNES INFANTIL Y PRIMARIA ABN</a:t>
            </a:r>
            <a:endParaRPr lang="es-E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7206057"/>
              </p:ext>
            </p:extLst>
          </p:nvPr>
        </p:nvGraphicFramePr>
        <p:xfrm>
          <a:off x="342900" y="1689100"/>
          <a:ext cx="83439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277616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53728048"/>
              </p:ext>
            </p:extLst>
          </p:nvPr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s-ES" b="1" dirty="0" smtClean="0"/>
              <a:t>SECUENCIACIÓN DE LA NUMERACIÓN EN ABN</a:t>
            </a:r>
            <a:endParaRPr lang="es-E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8552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0FA53B-3B20-1047-A86A-62F8F8D8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9D0FA53B-3B20-1047-A86A-62F8F8D8A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FD1F32-2A2C-A345-ADAD-F212320E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C6FD1F32-2A2C-A345-ADAD-F212320E5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FE7218-4C31-194C-AF5D-CD2A7598C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B8FE7218-4C31-194C-AF5D-CD2A7598C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9EBF2D-62C1-5D4E-9656-3AE59B7C8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369EBF2D-62C1-5D4E-9656-3AE59B7C8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5ADCC9-E1D4-7840-85A4-C70CC91B3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385ADCC9-E1D4-7840-85A4-C70CC91B3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AEB7D5-D551-4446-996E-9EB5CCB6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C3AEB7D5-D551-4446-996E-9EB5CCB6A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2F9AA7-FA0F-B24D-B333-A0C576BA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3E2F9AA7-FA0F-B24D-B333-A0C576BA1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23CD09-0465-DE43-A7B0-5767E1F36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823CD09-0465-DE43-A7B0-5767E1F36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4C4AD5-7E7C-374C-8F3D-7DA90AC95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074C4AD5-7E7C-374C-8F3D-7DA90AC95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2BF1EF-87E9-164C-9C3B-EDB3C04AB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F02BF1EF-87E9-164C-9C3B-EDB3C04AB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5181600" cy="1143000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rgbClr val="0000FF"/>
                </a:solidFill>
              </a:rPr>
              <a:t>PASOS A SEGUIR EN LA SECUENCIACIÓN DE CONTENIDOS EN INFANTIL 3 AÑOS</a:t>
            </a:r>
            <a:endParaRPr lang="es-ES" sz="2000" b="1" dirty="0">
              <a:solidFill>
                <a:srgbClr val="0000FF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7338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4648200" cy="4114800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Nivel de la cadena numérica I. </a:t>
            </a:r>
            <a:endParaRPr lang="es-ES" dirty="0"/>
          </a:p>
          <a:p>
            <a:r>
              <a:rPr lang="es-ES" dirty="0" smtClean="0"/>
              <a:t>Numeración y cantidad con diferentes grafías</a:t>
            </a:r>
            <a:r>
              <a:rPr lang="es-ES" dirty="0"/>
              <a:t> </a:t>
            </a:r>
            <a:r>
              <a:rPr lang="es-ES" dirty="0" smtClean="0"/>
              <a:t>y variados recursos.</a:t>
            </a:r>
            <a:endParaRPr lang="es-ES" dirty="0"/>
          </a:p>
          <a:p>
            <a:r>
              <a:rPr lang="es-ES" dirty="0" smtClean="0"/>
              <a:t>Subitización</a:t>
            </a:r>
            <a:r>
              <a:rPr lang="es-ES" dirty="0"/>
              <a:t> </a:t>
            </a:r>
            <a:r>
              <a:rPr lang="es-ES" dirty="0" smtClean="0"/>
              <a:t>primeros números.</a:t>
            </a:r>
          </a:p>
          <a:p>
            <a:r>
              <a:rPr lang="es-ES" dirty="0" smtClean="0"/>
              <a:t>La recta numérica hasta el 10.</a:t>
            </a:r>
          </a:p>
          <a:p>
            <a:r>
              <a:rPr lang="es-ES" dirty="0" smtClean="0"/>
              <a:t>Realización de problemas orales con imágenes.</a:t>
            </a:r>
            <a:endParaRPr lang="es-ES" dirty="0"/>
          </a:p>
          <a:p>
            <a:r>
              <a:rPr lang="es-ES" dirty="0" smtClean="0"/>
              <a:t>Ordenamiento de patrones.</a:t>
            </a:r>
            <a:endParaRPr lang="es-ES" dirty="0"/>
          </a:p>
          <a:p>
            <a:r>
              <a:rPr lang="es-ES" dirty="0" smtClean="0"/>
              <a:t>Fichas.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79754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5181600" cy="1143000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rgbClr val="0000FF"/>
                </a:solidFill>
              </a:rPr>
              <a:t>PASOS A SEGUIR EN LA SECUENCIACIÓN DE CONTENIDOS EN INFANTIL 4 AÑOS</a:t>
            </a:r>
            <a:endParaRPr lang="es-ES" sz="2000" b="1" dirty="0">
              <a:solidFill>
                <a:srgbClr val="0000FF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4648200" cy="4114800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Niveles de la cadena numérica I y II. </a:t>
            </a:r>
            <a:endParaRPr lang="es-ES" dirty="0"/>
          </a:p>
          <a:p>
            <a:r>
              <a:rPr lang="es-ES" dirty="0" smtClean="0"/>
              <a:t>Numeración y cantidad con diferentes grafías</a:t>
            </a:r>
            <a:r>
              <a:rPr lang="es-ES" dirty="0"/>
              <a:t> </a:t>
            </a:r>
            <a:r>
              <a:rPr lang="es-ES" dirty="0" smtClean="0"/>
              <a:t>y variados recursos.</a:t>
            </a:r>
            <a:endParaRPr lang="es-ES" dirty="0"/>
          </a:p>
          <a:p>
            <a:r>
              <a:rPr lang="es-ES" dirty="0" smtClean="0"/>
              <a:t>Subitización</a:t>
            </a:r>
            <a:r>
              <a:rPr lang="es-ES" dirty="0"/>
              <a:t> </a:t>
            </a:r>
            <a:r>
              <a:rPr lang="es-ES" dirty="0" smtClean="0"/>
              <a:t>primeros números.</a:t>
            </a:r>
          </a:p>
          <a:p>
            <a:r>
              <a:rPr lang="es-ES" dirty="0" smtClean="0"/>
              <a:t>Realización de problemas orales con imágenes.</a:t>
            </a:r>
            <a:endParaRPr lang="es-ES" dirty="0"/>
          </a:p>
          <a:p>
            <a:r>
              <a:rPr lang="es-ES" dirty="0" smtClean="0"/>
              <a:t>Ordenamiento de patrones.</a:t>
            </a:r>
          </a:p>
          <a:p>
            <a:r>
              <a:rPr lang="es-ES" dirty="0" smtClean="0"/>
              <a:t>La recta numérica hasta el 40.</a:t>
            </a:r>
          </a:p>
          <a:p>
            <a:r>
              <a:rPr lang="es-ES" dirty="0" smtClean="0"/>
              <a:t>Estimaciones.</a:t>
            </a:r>
          </a:p>
          <a:p>
            <a:r>
              <a:rPr lang="es-ES" dirty="0" smtClean="0"/>
              <a:t>Decenas.</a:t>
            </a:r>
            <a:endParaRPr lang="es-ES" dirty="0"/>
          </a:p>
          <a:p>
            <a:r>
              <a:rPr lang="es-ES" dirty="0" smtClean="0"/>
              <a:t>Fichas.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706272"/>
            <a:ext cx="3478020" cy="3932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39852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5181600" cy="1143000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rgbClr val="0000FF"/>
                </a:solidFill>
              </a:rPr>
              <a:t>PASOS A SEGUIR EN LA SECUENCIACIÓN DE CONTENIDOS EN INFANTIL 5 AÑOS</a:t>
            </a:r>
            <a:endParaRPr lang="es-ES" sz="2000" b="1" dirty="0">
              <a:solidFill>
                <a:srgbClr val="0000FF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648200" cy="4876799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Niveles de la cadena numérica I ,II,III Y IV. </a:t>
            </a:r>
            <a:endParaRPr lang="es-ES" dirty="0"/>
          </a:p>
          <a:p>
            <a:r>
              <a:rPr lang="es-ES" dirty="0" smtClean="0"/>
              <a:t>Estimaciones. Disposición de los objetos.</a:t>
            </a:r>
          </a:p>
          <a:p>
            <a:r>
              <a:rPr lang="es-ES" dirty="0" smtClean="0"/>
              <a:t>Decenas y unidades.</a:t>
            </a:r>
            <a:endParaRPr lang="es-ES" dirty="0" smtClean="0"/>
          </a:p>
          <a:p>
            <a:r>
              <a:rPr lang="es-ES" dirty="0" smtClean="0"/>
              <a:t>Numeración con regletas y tapones.</a:t>
            </a:r>
          </a:p>
          <a:p>
            <a:r>
              <a:rPr lang="es-ES" dirty="0" smtClean="0"/>
              <a:t>Actividades y ejercicios para el dominio de la cadena </a:t>
            </a:r>
            <a:r>
              <a:rPr lang="es-ES" dirty="0" smtClean="0"/>
              <a:t>num</a:t>
            </a:r>
            <a:r>
              <a:rPr lang="es-ES" dirty="0" smtClean="0"/>
              <a:t>é</a:t>
            </a:r>
            <a:r>
              <a:rPr lang="es-ES" dirty="0" smtClean="0"/>
              <a:t>rica </a:t>
            </a:r>
            <a:r>
              <a:rPr lang="es-ES" dirty="0" smtClean="0"/>
              <a:t>II y III.</a:t>
            </a:r>
            <a:endParaRPr lang="es-ES" dirty="0"/>
          </a:p>
          <a:p>
            <a:r>
              <a:rPr lang="es-ES" dirty="0" smtClean="0"/>
              <a:t>Numeración con apoyo de la recta numérica hasta el 100.</a:t>
            </a:r>
          </a:p>
          <a:p>
            <a:r>
              <a:rPr lang="es-ES" dirty="0" smtClean="0"/>
              <a:t>Tabla del 100.</a:t>
            </a:r>
          </a:p>
          <a:p>
            <a:r>
              <a:rPr lang="es-ES" dirty="0" smtClean="0"/>
              <a:t>Cálculo y numeración.</a:t>
            </a:r>
          </a:p>
          <a:p>
            <a:r>
              <a:rPr lang="es-ES" dirty="0"/>
              <a:t>Actividades y ejercicios para el dominio de la cadena </a:t>
            </a:r>
            <a:r>
              <a:rPr lang="es-ES" dirty="0" smtClean="0"/>
              <a:t>num</a:t>
            </a:r>
            <a:r>
              <a:rPr lang="es-ES" dirty="0" smtClean="0"/>
              <a:t>é</a:t>
            </a:r>
            <a:r>
              <a:rPr lang="es-ES" dirty="0" smtClean="0"/>
              <a:t>rica </a:t>
            </a:r>
            <a:r>
              <a:rPr lang="es-ES" dirty="0" smtClean="0"/>
              <a:t>III </a:t>
            </a:r>
            <a:r>
              <a:rPr lang="es-ES" dirty="0"/>
              <a:t>y </a:t>
            </a:r>
            <a:r>
              <a:rPr lang="es-ES" dirty="0" smtClean="0"/>
              <a:t>IV.</a:t>
            </a:r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1" y="1981200"/>
            <a:ext cx="3444784" cy="4379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3962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5181600" cy="1143000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rgbClr val="0000FF"/>
                </a:solidFill>
              </a:rPr>
              <a:t>PASOS A SEGUIR EN LA SECUENCIACIÓN DE CONTENIDOS EN  PRIMER CICLO DE PRIMARIA</a:t>
            </a:r>
            <a:endParaRPr lang="es-ES" sz="2000" b="1" dirty="0">
              <a:solidFill>
                <a:srgbClr val="0000FF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648200" cy="4876799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Niveles de la cadena numérica I ,II,III Y IV. </a:t>
            </a:r>
            <a:endParaRPr lang="es-ES" dirty="0"/>
          </a:p>
          <a:p>
            <a:r>
              <a:rPr lang="es-ES" dirty="0" smtClean="0"/>
              <a:t>Estimaciones. Disposición de los objetos.</a:t>
            </a:r>
          </a:p>
          <a:p>
            <a:r>
              <a:rPr lang="es-ES" dirty="0" smtClean="0"/>
              <a:t>Decenas y unidades.</a:t>
            </a:r>
          </a:p>
          <a:p>
            <a:r>
              <a:rPr lang="es-ES" dirty="0" smtClean="0"/>
              <a:t>Complementarios del 10.</a:t>
            </a:r>
          </a:p>
          <a:p>
            <a:r>
              <a:rPr lang="es-ES" dirty="0"/>
              <a:t>O</a:t>
            </a:r>
            <a:r>
              <a:rPr lang="es-ES" dirty="0" smtClean="0"/>
              <a:t>peraciones suma y resta.</a:t>
            </a:r>
          </a:p>
          <a:p>
            <a:r>
              <a:rPr lang="es-ES" dirty="0" smtClean="0"/>
              <a:t>Actividades y ejercicios para el dominio de la cadena numérica  I, II, III </a:t>
            </a:r>
            <a:r>
              <a:rPr lang="es-ES" dirty="0"/>
              <a:t>y </a:t>
            </a:r>
            <a:r>
              <a:rPr lang="es-ES" dirty="0" smtClean="0"/>
              <a:t>IV.</a:t>
            </a:r>
          </a:p>
          <a:p>
            <a:r>
              <a:rPr lang="es-ES" dirty="0" smtClean="0"/>
              <a:t>Composición </a:t>
            </a:r>
            <a:r>
              <a:rPr lang="es-ES" dirty="0"/>
              <a:t>y descomposición numérica. Decenas, unidades y </a:t>
            </a:r>
            <a:r>
              <a:rPr lang="es-ES" dirty="0" smtClean="0"/>
              <a:t>centenas.</a:t>
            </a:r>
          </a:p>
          <a:p>
            <a:r>
              <a:rPr lang="es-ES" dirty="0" smtClean="0"/>
              <a:t>Complementarios del </a:t>
            </a:r>
            <a:r>
              <a:rPr lang="es-ES" dirty="0" smtClean="0"/>
              <a:t>10, 20</a:t>
            </a:r>
            <a:r>
              <a:rPr lang="is-IS" dirty="0" smtClean="0"/>
              <a:t>….100.</a:t>
            </a:r>
            <a:endParaRPr lang="es-ES" dirty="0" smtClean="0"/>
          </a:p>
          <a:p>
            <a:r>
              <a:rPr lang="es-ES" dirty="0" smtClean="0"/>
              <a:t>Operaciones </a:t>
            </a:r>
            <a:r>
              <a:rPr lang="es-ES" dirty="0"/>
              <a:t>suma y </a:t>
            </a:r>
            <a:r>
              <a:rPr lang="es-ES" dirty="0" smtClean="0"/>
              <a:t>resta.</a:t>
            </a:r>
            <a:endParaRPr lang="es-ES" dirty="0"/>
          </a:p>
          <a:p>
            <a:endParaRPr lang="is-I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977" y="2133600"/>
            <a:ext cx="3325023" cy="411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184222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6858000" cy="9144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CONTENIDOS COMUNES INFANTIL Y PRIMARIA ABN</a:t>
            </a:r>
            <a:endParaRPr lang="es-E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31256032"/>
              </p:ext>
            </p:extLst>
          </p:nvPr>
        </p:nvGraphicFramePr>
        <p:xfrm>
          <a:off x="342900" y="1689100"/>
          <a:ext cx="83439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heme/theme1.xml><?xml version="1.0" encoding="utf-8"?>
<a:theme xmlns:a="http://schemas.openxmlformats.org/drawingml/2006/main" name="Informe de estado del proyec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de estado del proyecto.potx</Template>
  <TotalTime>0</TotalTime>
  <Words>1048</Words>
  <Application>Microsoft Macintosh PowerPoint</Application>
  <PresentationFormat>Presentación en pantalla (4:3)</PresentationFormat>
  <Paragraphs>164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Informe de estado del proyecto</vt:lpstr>
      <vt:lpstr>MATEMÁTICAS ABN</vt:lpstr>
      <vt:lpstr>METODOLOGÍA ABN</vt:lpstr>
      <vt:lpstr>CONTENIDOS COMUNES INFANTIL Y PRIMARIA ABN</vt:lpstr>
      <vt:lpstr>SECUENCIACIÓN DE LA NUMERACIÓN EN ABN</vt:lpstr>
      <vt:lpstr>PASOS A SEGUIR EN LA SECUENCIACIÓN DE CONTENIDOS EN INFANTIL 3 AÑOS</vt:lpstr>
      <vt:lpstr>PASOS A SEGUIR EN LA SECUENCIACIÓN DE CONTENIDOS EN INFANTIL 4 AÑOS</vt:lpstr>
      <vt:lpstr>PASOS A SEGUIR EN LA SECUENCIACIÓN DE CONTENIDOS EN INFANTIL 5 AÑOS</vt:lpstr>
      <vt:lpstr>PASOS A SEGUIR EN LA SECUENCIACIÓN DE CONTENIDOS EN  PRIMER CICLO DE PRIMARIA</vt:lpstr>
      <vt:lpstr>CONTENIDOS COMUNES INFANTIL Y PRIMARIA ABN</vt:lpstr>
      <vt:lpstr>ENLACES DE INTERÉS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2015-11-22T19:59:33Z</dcterms:modified>
</cp:coreProperties>
</file>