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2" r:id="rId4"/>
    <p:sldId id="263" r:id="rId5"/>
    <p:sldId id="259" r:id="rId6"/>
    <p:sldId id="261" r:id="rId7"/>
    <p:sldId id="258" r:id="rId8"/>
    <p:sldId id="260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BBF5-EF05-4B77-9903-C9C5BE0F5CED}" type="datetimeFigureOut">
              <a:rPr lang="es-ES" smtClean="0"/>
              <a:t>16/05/2017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8E45-75CC-44D6-938B-A3CE170813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8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BBF5-EF05-4B77-9903-C9C5BE0F5CED}" type="datetimeFigureOut">
              <a:rPr lang="es-ES" smtClean="0"/>
              <a:t>16/05/2017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8E45-75CC-44D6-938B-A3CE170813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594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BBF5-EF05-4B77-9903-C9C5BE0F5CED}" type="datetimeFigureOut">
              <a:rPr lang="es-ES" smtClean="0"/>
              <a:t>16/05/2017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8E45-75CC-44D6-938B-A3CE170813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819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BBF5-EF05-4B77-9903-C9C5BE0F5CED}" type="datetimeFigureOut">
              <a:rPr lang="es-ES" smtClean="0"/>
              <a:t>16/05/2017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8E45-75CC-44D6-938B-A3CE170813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695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BBF5-EF05-4B77-9903-C9C5BE0F5CED}" type="datetimeFigureOut">
              <a:rPr lang="es-ES" smtClean="0"/>
              <a:t>16/05/2017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8E45-75CC-44D6-938B-A3CE170813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053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BBF5-EF05-4B77-9903-C9C5BE0F5CED}" type="datetimeFigureOut">
              <a:rPr lang="es-ES" smtClean="0"/>
              <a:t>16/05/2017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8E45-75CC-44D6-938B-A3CE170813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452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BBF5-EF05-4B77-9903-C9C5BE0F5CED}" type="datetimeFigureOut">
              <a:rPr lang="es-ES" smtClean="0"/>
              <a:t>16/05/2017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8E45-75CC-44D6-938B-A3CE170813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459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BBF5-EF05-4B77-9903-C9C5BE0F5CED}" type="datetimeFigureOut">
              <a:rPr lang="es-ES" smtClean="0"/>
              <a:t>16/05/2017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8E45-75CC-44D6-938B-A3CE170813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30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BBF5-EF05-4B77-9903-C9C5BE0F5CED}" type="datetimeFigureOut">
              <a:rPr lang="es-ES" smtClean="0"/>
              <a:t>16/05/2017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8E45-75CC-44D6-938B-A3CE170813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837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BBF5-EF05-4B77-9903-C9C5BE0F5CED}" type="datetimeFigureOut">
              <a:rPr lang="es-ES" smtClean="0"/>
              <a:t>16/05/2017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8E45-75CC-44D6-938B-A3CE170813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020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BBF5-EF05-4B77-9903-C9C5BE0F5CED}" type="datetimeFigureOut">
              <a:rPr lang="es-ES" smtClean="0"/>
              <a:t>16/05/2017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8E45-75CC-44D6-938B-A3CE170813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944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9BBF5-EF05-4B77-9903-C9C5BE0F5CED}" type="datetimeFigureOut">
              <a:rPr lang="es-ES" smtClean="0"/>
              <a:t>16/05/2017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E8E45-75CC-44D6-938B-A3CE170813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413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597372"/>
            <a:ext cx="7772400" cy="95942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EL VIOLÍN</a:t>
            </a:r>
            <a:endParaRPr lang="es-ES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576043"/>
            <a:ext cx="3384376" cy="3085205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251520" y="260648"/>
            <a:ext cx="8712968" cy="6408712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739" y="2576043"/>
            <a:ext cx="4834734" cy="301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82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3600" dirty="0" smtClean="0">
                <a:latin typeface="Comic Sans MS" panose="030F0702030302020204" pitchFamily="66" charset="0"/>
              </a:rPr>
              <a:t>La familia de la cuerda frotada</a:t>
            </a:r>
            <a:endParaRPr lang="es-ES" sz="3600" dirty="0">
              <a:latin typeface="Comic Sans MS" panose="030F0702030302020204" pitchFamily="66" charset="0"/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699121"/>
            <a:ext cx="7200800" cy="5042247"/>
          </a:xfrm>
        </p:spPr>
      </p:pic>
      <p:sp>
        <p:nvSpPr>
          <p:cNvPr id="5" name="4 Rectángulo"/>
          <p:cNvSpPr/>
          <p:nvPr/>
        </p:nvSpPr>
        <p:spPr>
          <a:xfrm>
            <a:off x="179512" y="144016"/>
            <a:ext cx="8784976" cy="6597352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9809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867554" y="444242"/>
            <a:ext cx="3674404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3600" dirty="0" smtClean="0">
                <a:latin typeface="Comic Sans MS" panose="030F0702030302020204" pitchFamily="66" charset="0"/>
              </a:rPr>
              <a:t>Partes del Violín</a:t>
            </a:r>
            <a:endParaRPr lang="es-ES" sz="3600" dirty="0">
              <a:latin typeface="Comic Sans MS" panose="030F0702030302020204" pitchFamily="66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1520" y="188640"/>
            <a:ext cx="8712968" cy="648072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90" y="1164982"/>
            <a:ext cx="7450131" cy="564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7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72" b="8048"/>
          <a:stretch/>
        </p:blipFill>
        <p:spPr>
          <a:xfrm>
            <a:off x="251520" y="1772816"/>
            <a:ext cx="8569786" cy="3168352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736208" y="730746"/>
            <a:ext cx="1673856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3600" dirty="0" smtClean="0">
                <a:latin typeface="Comic Sans MS" panose="030F0702030302020204" pitchFamily="66" charset="0"/>
              </a:rPr>
              <a:t>El arco</a:t>
            </a:r>
            <a:endParaRPr lang="es-ES" sz="3600" dirty="0">
              <a:latin typeface="Comic Sans MS" panose="030F0702030302020204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88640"/>
            <a:ext cx="8568952" cy="648072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326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84" y="620688"/>
            <a:ext cx="8209464" cy="6421594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2915816" y="404664"/>
            <a:ext cx="3169457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3600" dirty="0" smtClean="0">
                <a:latin typeface="Comic Sans MS" panose="030F0702030302020204" pitchFamily="66" charset="0"/>
              </a:rPr>
              <a:t>Otros violines</a:t>
            </a:r>
            <a:endParaRPr lang="es-ES" sz="3600" dirty="0">
              <a:latin typeface="Comic Sans MS" panose="030F0702030302020204" pitchFamily="66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51520" y="188640"/>
            <a:ext cx="8640960" cy="648072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83306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24744"/>
            <a:ext cx="5616624" cy="561662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2699792" y="441538"/>
            <a:ext cx="3411511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3600" dirty="0" smtClean="0">
                <a:latin typeface="Comic Sans MS" panose="030F0702030302020204" pitchFamily="66" charset="0"/>
              </a:rPr>
              <a:t>Violín eléctrico</a:t>
            </a:r>
            <a:endParaRPr lang="es-ES" sz="3600" dirty="0">
              <a:latin typeface="Comic Sans MS" panose="030F0702030302020204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887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243581" y="144016"/>
            <a:ext cx="8648899" cy="6525344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2824434" y="354330"/>
            <a:ext cx="3547766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3600" dirty="0" smtClean="0">
                <a:latin typeface="Comic Sans MS" panose="030F0702030302020204" pitchFamily="66" charset="0"/>
              </a:rPr>
              <a:t>Violín de cristal</a:t>
            </a:r>
            <a:endParaRPr lang="es-ES" sz="3600" dirty="0">
              <a:latin typeface="Comic Sans MS" panose="030F0702030302020204" pitchFamily="66" charset="0"/>
            </a:endParaRPr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78750"/>
            <a:ext cx="7032781" cy="527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75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87624" y="260648"/>
            <a:ext cx="2906565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3600" dirty="0" smtClean="0">
                <a:latin typeface="Comic Sans MS" panose="030F0702030302020204" pitchFamily="66" charset="0"/>
              </a:rPr>
              <a:t>Curiosidades</a:t>
            </a:r>
            <a:endParaRPr lang="es-ES" sz="3600" dirty="0">
              <a:latin typeface="Comic Sans MS" panose="030F0702030302020204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116632"/>
            <a:ext cx="8784976" cy="6624736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76" y="3429000"/>
            <a:ext cx="3956404" cy="317390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88640"/>
            <a:ext cx="3718227" cy="3489324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717032"/>
            <a:ext cx="4212793" cy="2878742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76" y="1194870"/>
            <a:ext cx="3952692" cy="223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0570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627784" y="694437"/>
            <a:ext cx="3772186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3600" dirty="0" smtClean="0">
                <a:latin typeface="Comic Sans MS" panose="030F0702030302020204" pitchFamily="66" charset="0"/>
              </a:rPr>
              <a:t>El tren de Texas</a:t>
            </a:r>
            <a:endParaRPr lang="es-ES" sz="3600" dirty="0">
              <a:latin typeface="Comic Sans MS" panose="030F0702030302020204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88640"/>
            <a:ext cx="8640960" cy="6408712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62124"/>
            <a:ext cx="8374312" cy="4187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2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25</Words>
  <Application>Microsoft Office PowerPoint</Application>
  <PresentationFormat>Presentación en pantalla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EL VIOLÍN</vt:lpstr>
      <vt:lpstr>La familia de la cuerda frotada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CO_Quinteros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14</cp:revision>
  <dcterms:created xsi:type="dcterms:W3CDTF">2016-04-02T20:53:13Z</dcterms:created>
  <dcterms:modified xsi:type="dcterms:W3CDTF">2017-05-16T07:20:51Z</dcterms:modified>
</cp:coreProperties>
</file>