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78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25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34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16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115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04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27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8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64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0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43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018D8-B2EE-419D-AEA6-E375E01A19B9}" type="datetimeFigureOut">
              <a:rPr lang="es-ES" smtClean="0"/>
              <a:t>06/03/2017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0EF4-39F2-47A3-A503-ED272D6ABA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83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es/url?sa=i&amp;rct=j&amp;q=&amp;esrc=s&amp;source=images&amp;cd=&amp;cad=rja&amp;uact=8&amp;ved=0ahUKEwiAvcrI3sHSAhUC8RQKHeZPDfAQjRwIBw&amp;url=https%3A%2F%2Fpixabay.com%2Fen%2Flondon-icons-symbols-soldier-queen-163620%2F&amp;bvm=bv.148747831,d.d24&amp;psig=AFQjCNHJ9haFaHScDv3V6na_y0iVEB7xnw&amp;ust=148888485312790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www.google.es/url?sa=i&amp;rct=j&amp;q=&amp;esrc=s&amp;source=images&amp;cd=&amp;cad=rja&amp;uact=8&amp;ved=0ahUKEwikmvO238HSAhVF7BQKHTThCLgQjRwIBw&amp;url=https%3A%2F%2Fwww.colourbox.de%2Fvektor%2Fvektor-2832507&amp;bvm=bv.148747831,d.d24&amp;psig=AFQjCNHVwuNNkoyyAVR1QhywV97ZoZzmXQ&amp;ust=14888850926551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-324544" y="4261901"/>
            <a:ext cx="74168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ENGLISH </a:t>
            </a:r>
          </a:p>
          <a:p>
            <a:pPr algn="ctr"/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ROOM</a:t>
            </a:r>
            <a:endParaRPr lang="es-ES" sz="7200" b="1" cap="all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5 Marco"/>
          <p:cNvSpPr/>
          <p:nvPr/>
        </p:nvSpPr>
        <p:spPr>
          <a:xfrm>
            <a:off x="179512" y="116632"/>
            <a:ext cx="8856984" cy="6624736"/>
          </a:xfrm>
          <a:prstGeom prst="frame">
            <a:avLst>
              <a:gd name="adj1" fmla="val 18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7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9" t="100000" r="55717" b="-69678"/>
          <a:stretch/>
        </p:blipFill>
        <p:spPr bwMode="auto">
          <a:xfrm>
            <a:off x="3194137" y="3698778"/>
            <a:ext cx="901874" cy="199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7760"/>
            <a:ext cx="6820941" cy="3854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64021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7188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Vega</dc:creator>
  <cp:lastModifiedBy>Usuario de Windows</cp:lastModifiedBy>
  <cp:revision>7</cp:revision>
  <dcterms:created xsi:type="dcterms:W3CDTF">2017-01-21T15:36:58Z</dcterms:created>
  <dcterms:modified xsi:type="dcterms:W3CDTF">2017-03-06T12:22:13Z</dcterms:modified>
</cp:coreProperties>
</file>