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78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625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634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16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115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004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27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88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64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00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43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018D8-B2EE-419D-AEA6-E375E01A19B9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83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67607"/>
            <a:ext cx="7848872" cy="329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-324544" y="4757824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upstairs</a:t>
            </a:r>
            <a:endParaRPr lang="es-ES" sz="7200" b="1" cap="all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64021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Marco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8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7188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Vega</dc:creator>
  <cp:lastModifiedBy>profesores</cp:lastModifiedBy>
  <cp:revision>5</cp:revision>
  <dcterms:created xsi:type="dcterms:W3CDTF">2017-01-21T15:36:58Z</dcterms:created>
  <dcterms:modified xsi:type="dcterms:W3CDTF">2017-01-30T16:40:53Z</dcterms:modified>
</cp:coreProperties>
</file>