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DA41-AB2A-4562-BBD0-E1A01E15AB93}" type="datetimeFigureOut">
              <a:rPr lang="es-ES" smtClean="0"/>
              <a:t>28/02/2018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9C9-C6BE-4091-BAD1-821288C41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87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DA41-AB2A-4562-BBD0-E1A01E15AB93}" type="datetimeFigureOut">
              <a:rPr lang="es-ES" smtClean="0"/>
              <a:t>28/02/2018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9C9-C6BE-4091-BAD1-821288C41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23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DA41-AB2A-4562-BBD0-E1A01E15AB93}" type="datetimeFigureOut">
              <a:rPr lang="es-ES" smtClean="0"/>
              <a:t>28/02/2018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9C9-C6BE-4091-BAD1-821288C41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09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DA41-AB2A-4562-BBD0-E1A01E15AB93}" type="datetimeFigureOut">
              <a:rPr lang="es-ES" smtClean="0"/>
              <a:t>28/02/2018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9C9-C6BE-4091-BAD1-821288C41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09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DA41-AB2A-4562-BBD0-E1A01E15AB93}" type="datetimeFigureOut">
              <a:rPr lang="es-ES" smtClean="0"/>
              <a:t>28/02/2018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9C9-C6BE-4091-BAD1-821288C41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10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DA41-AB2A-4562-BBD0-E1A01E15AB93}" type="datetimeFigureOut">
              <a:rPr lang="es-ES" smtClean="0"/>
              <a:t>28/02/2018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9C9-C6BE-4091-BAD1-821288C41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54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DA41-AB2A-4562-BBD0-E1A01E15AB93}" type="datetimeFigureOut">
              <a:rPr lang="es-ES" smtClean="0"/>
              <a:t>28/02/2018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9C9-C6BE-4091-BAD1-821288C41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72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DA41-AB2A-4562-BBD0-E1A01E15AB93}" type="datetimeFigureOut">
              <a:rPr lang="es-ES" smtClean="0"/>
              <a:t>28/02/2018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9C9-C6BE-4091-BAD1-821288C41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77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DA41-AB2A-4562-BBD0-E1A01E15AB93}" type="datetimeFigureOut">
              <a:rPr lang="es-ES" smtClean="0"/>
              <a:t>28/02/2018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9C9-C6BE-4091-BAD1-821288C41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38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DA41-AB2A-4562-BBD0-E1A01E15AB93}" type="datetimeFigureOut">
              <a:rPr lang="es-ES" smtClean="0"/>
              <a:t>28/02/2018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9C9-C6BE-4091-BAD1-821288C41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75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DA41-AB2A-4562-BBD0-E1A01E15AB93}" type="datetimeFigureOut">
              <a:rPr lang="es-ES" smtClean="0"/>
              <a:t>28/02/2018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9C9-C6BE-4091-BAD1-821288C41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34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FDA41-AB2A-4562-BBD0-E1A01E15AB93}" type="datetimeFigureOut">
              <a:rPr lang="es-ES" smtClean="0"/>
              <a:t>28/02/2018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009C9-C6BE-4091-BAD1-821288C41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95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836910"/>
          </a:xfrm>
        </p:spPr>
        <p:txBody>
          <a:bodyPr/>
          <a:lstStyle/>
          <a:p>
            <a:r>
              <a:rPr lang="es-ES" dirty="0" smtClean="0"/>
              <a:t>MARIPOSAS Y CARACOLES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5104"/>
            <a:ext cx="1228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1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CLASIFICACIÓN DE LOS ANIMALES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s-ES" dirty="0" smtClean="0"/>
              <a:t>            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2254361" cy="184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73068"/>
            <a:ext cx="282892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36128"/>
              </p:ext>
            </p:extLst>
          </p:nvPr>
        </p:nvGraphicFramePr>
        <p:xfrm>
          <a:off x="755576" y="1595240"/>
          <a:ext cx="7488832" cy="46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720080">
                <a:tc>
                  <a:txBody>
                    <a:bodyPr/>
                    <a:lstStyle/>
                    <a:p>
                      <a:r>
                        <a:rPr lang="es-ES" dirty="0" smtClean="0"/>
                        <a:t>- DOMÉSTICOS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 SALVAJES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12" y="2618096"/>
            <a:ext cx="2828925" cy="268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2" y="2615474"/>
            <a:ext cx="3275285" cy="268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8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CARACTERÍSTICAS EXTERNAS DE LOS ANIMALES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737459"/>
              </p:ext>
            </p:extLst>
          </p:nvPr>
        </p:nvGraphicFramePr>
        <p:xfrm>
          <a:off x="1377791" y="1988840"/>
          <a:ext cx="6408712" cy="330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59"/>
                <a:gridCol w="2215099"/>
                <a:gridCol w="1844554"/>
              </a:tblGrid>
              <a:tr h="528063">
                <a:tc>
                  <a:txBody>
                    <a:bodyPr/>
                    <a:lstStyle/>
                    <a:p>
                      <a:r>
                        <a:rPr lang="es-ES" dirty="0" smtClean="0"/>
                        <a:t>PELO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PLUMAS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ESCAMAS</a:t>
                      </a:r>
                      <a:endParaRPr lang="es-ES" dirty="0"/>
                    </a:p>
                  </a:txBody>
                  <a:tcPr/>
                </a:tc>
              </a:tr>
              <a:tr h="2774147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9531"/>
            <a:ext cx="1228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55289"/>
            <a:ext cx="1449512" cy="108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9531"/>
            <a:ext cx="1698798" cy="81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2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DESPLAZAMIENTOS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036467"/>
              </p:ext>
            </p:extLst>
          </p:nvPr>
        </p:nvGraphicFramePr>
        <p:xfrm>
          <a:off x="1504992" y="1727913"/>
          <a:ext cx="6096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54816">
                <a:tc>
                  <a:txBody>
                    <a:bodyPr/>
                    <a:lstStyle/>
                    <a:p>
                      <a:r>
                        <a:rPr lang="es-ES" dirty="0" smtClean="0"/>
                        <a:t>AGUA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TIERRA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AIRE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7444"/>
            <a:ext cx="1935659" cy="193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74" y="2610066"/>
            <a:ext cx="2054237" cy="137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626492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51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PLANTAS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51132"/>
              </p:ext>
            </p:extLst>
          </p:nvPr>
        </p:nvGraphicFramePr>
        <p:xfrm>
          <a:off x="1524000" y="1397000"/>
          <a:ext cx="60960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CULTIVADAS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SILVESTRES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34103"/>
            <a:ext cx="2444541" cy="24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09838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91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PROFESIONALES RELACIONADOS CON LA GRANJA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46355"/>
              </p:ext>
            </p:extLst>
          </p:nvPr>
        </p:nvGraphicFramePr>
        <p:xfrm>
          <a:off x="1524000" y="1844824"/>
          <a:ext cx="6096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49736">
                <a:tc>
                  <a:txBody>
                    <a:bodyPr/>
                    <a:lstStyle/>
                    <a:p>
                      <a:r>
                        <a:rPr lang="es-ES" dirty="0" smtClean="0"/>
                        <a:t>GRANJERO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AGRICULTOR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1"/>
            <a:ext cx="220667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22600"/>
            <a:ext cx="2733112" cy="19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805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34</Words>
  <Application>Microsoft Office PowerPoint</Application>
  <PresentationFormat>Presentación en pantalla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MARIPOSAS Y CARACOLES</vt:lpstr>
      <vt:lpstr>CLASIFICACIÓN DE LOS ANIMALES</vt:lpstr>
      <vt:lpstr>CARACTERÍSTICAS EXTERNAS DE LOS ANIMALES</vt:lpstr>
      <vt:lpstr>DESPLAZAMIENTOS</vt:lpstr>
      <vt:lpstr>PLANTAS</vt:lpstr>
      <vt:lpstr>PROFESIONALES RELACIONADOS CON LA GRANJA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</dc:title>
  <dc:creator>Felix</dc:creator>
  <cp:lastModifiedBy>Felix</cp:lastModifiedBy>
  <cp:revision>7</cp:revision>
  <dcterms:created xsi:type="dcterms:W3CDTF">2018-02-27T19:14:45Z</dcterms:created>
  <dcterms:modified xsi:type="dcterms:W3CDTF">2018-02-28T09:32:20Z</dcterms:modified>
</cp:coreProperties>
</file>